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FA7E08-3079-4D43-B41E-6423FE1AA519}" v="25" dt="2024-02-13T20:11:26.2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0" autoAdjust="0"/>
  </p:normalViewPr>
  <p:slideViewPr>
    <p:cSldViewPr>
      <p:cViewPr varScale="1">
        <p:scale>
          <a:sx n="78" d="100"/>
          <a:sy n="78" d="100"/>
        </p:scale>
        <p:origin x="295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Mochal" userId="b2cd288fa4ff0b22" providerId="LiveId" clId="{E33D84ED-06FC-460E-8775-9ECC3FD879EA}"/>
    <pc:docChg chg="undo custSel modSld">
      <pc:chgData name="Jason Mochal" userId="b2cd288fa4ff0b22" providerId="LiveId" clId="{E33D84ED-06FC-460E-8775-9ECC3FD879EA}" dt="2024-01-14T07:46:19.164" v="5" actId="1076"/>
      <pc:docMkLst>
        <pc:docMk/>
      </pc:docMkLst>
      <pc:sldChg chg="modSp mod">
        <pc:chgData name="Jason Mochal" userId="b2cd288fa4ff0b22" providerId="LiveId" clId="{E33D84ED-06FC-460E-8775-9ECC3FD879EA}" dt="2024-01-14T07:46:19.164" v="5" actId="1076"/>
        <pc:sldMkLst>
          <pc:docMk/>
          <pc:sldMk cId="0" sldId="262"/>
        </pc:sldMkLst>
        <pc:graphicFrameChg chg="modGraphic">
          <ac:chgData name="Jason Mochal" userId="b2cd288fa4ff0b22" providerId="LiveId" clId="{E33D84ED-06FC-460E-8775-9ECC3FD879EA}" dt="2024-01-14T07:45:52.772" v="1" actId="14734"/>
          <ac:graphicFrameMkLst>
            <pc:docMk/>
            <pc:sldMk cId="0" sldId="262"/>
            <ac:graphicFrameMk id="5" creationId="{00000000-0000-0000-0000-000000000000}"/>
          </ac:graphicFrameMkLst>
        </pc:graphicFrameChg>
        <pc:picChg chg="mod">
          <ac:chgData name="Jason Mochal" userId="b2cd288fa4ff0b22" providerId="LiveId" clId="{E33D84ED-06FC-460E-8775-9ECC3FD879EA}" dt="2024-01-14T07:46:03.203" v="2" actId="1076"/>
          <ac:picMkLst>
            <pc:docMk/>
            <pc:sldMk cId="0" sldId="262"/>
            <ac:picMk id="7" creationId="{00000000-0000-0000-0000-000000000000}"/>
          </ac:picMkLst>
        </pc:picChg>
        <pc:picChg chg="mod">
          <ac:chgData name="Jason Mochal" userId="b2cd288fa4ff0b22" providerId="LiveId" clId="{E33D84ED-06FC-460E-8775-9ECC3FD879EA}" dt="2024-01-14T07:46:19.164" v="5" actId="1076"/>
          <ac:picMkLst>
            <pc:docMk/>
            <pc:sldMk cId="0" sldId="262"/>
            <ac:picMk id="9" creationId="{00000000-0000-0000-0000-000000000000}"/>
          </ac:picMkLst>
        </pc:picChg>
        <pc:picChg chg="mod">
          <ac:chgData name="Jason Mochal" userId="b2cd288fa4ff0b22" providerId="LiveId" clId="{E33D84ED-06FC-460E-8775-9ECC3FD879EA}" dt="2024-01-14T07:46:06.538" v="3" actId="1076"/>
          <ac:picMkLst>
            <pc:docMk/>
            <pc:sldMk cId="0" sldId="262"/>
            <ac:picMk id="10" creationId="{00000000-0000-0000-0000-000000000000}"/>
          </ac:picMkLst>
        </pc:picChg>
      </pc:sldChg>
    </pc:docChg>
  </pc:docChgLst>
  <pc:docChgLst>
    <pc:chgData name="Jason Mochal" userId="b2cd288fa4ff0b22" providerId="LiveId" clId="{05FA7E08-3079-4D43-B41E-6423FE1AA519}"/>
    <pc:docChg chg="undo custSel delSld modSld sldOrd">
      <pc:chgData name="Jason Mochal" userId="b2cd288fa4ff0b22" providerId="LiveId" clId="{05FA7E08-3079-4D43-B41E-6423FE1AA519}" dt="2024-02-13T20:12:02.679" v="1950"/>
      <pc:docMkLst>
        <pc:docMk/>
      </pc:docMkLst>
      <pc:sldChg chg="modSp mod">
        <pc:chgData name="Jason Mochal" userId="b2cd288fa4ff0b22" providerId="LiveId" clId="{05FA7E08-3079-4D43-B41E-6423FE1AA519}" dt="2024-02-04T23:20:24.300" v="8" actId="34135"/>
        <pc:sldMkLst>
          <pc:docMk/>
          <pc:sldMk cId="0" sldId="256"/>
        </pc:sldMkLst>
        <pc:spChg chg="mod">
          <ac:chgData name="Jason Mochal" userId="b2cd288fa4ff0b22" providerId="LiveId" clId="{05FA7E08-3079-4D43-B41E-6423FE1AA519}" dt="2024-02-04T23:19:47.174" v="0" actId="34135"/>
          <ac:spMkLst>
            <pc:docMk/>
            <pc:sldMk cId="0" sldId="256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19:47.174" v="0" actId="34135"/>
          <ac:spMkLst>
            <pc:docMk/>
            <pc:sldMk cId="0" sldId="256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19:52.811" v="1" actId="34135"/>
          <ac:spMkLst>
            <pc:docMk/>
            <pc:sldMk cId="0" sldId="256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0:24.300" v="8" actId="34135"/>
          <ac:spMkLst>
            <pc:docMk/>
            <pc:sldMk cId="0" sldId="256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0:13.383" v="5" actId="34135"/>
          <ac:spMkLst>
            <pc:docMk/>
            <pc:sldMk cId="0" sldId="256"/>
            <ac:spMk id="1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19:47.174" v="0" actId="34135"/>
          <ac:grpSpMkLst>
            <pc:docMk/>
            <pc:sldMk cId="0" sldId="256"/>
            <ac:grpSpMk id="2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19:47.174" v="0" actId="34135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19:47.174" v="0" actId="34135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19:47.174" v="0" actId="34135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0:09.474" v="4" actId="34135"/>
          <ac:picMkLst>
            <pc:docMk/>
            <pc:sldMk cId="0" sldId="256"/>
            <ac:picMk id="11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2:36.176" v="9" actId="34135"/>
        <pc:sldMkLst>
          <pc:docMk/>
          <pc:sldMk cId="0" sldId="257"/>
        </pc:sldMkLst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2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2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36.176" v="9" actId="34135"/>
          <ac:spMkLst>
            <pc:docMk/>
            <pc:sldMk cId="0" sldId="257"/>
            <ac:spMk id="31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2:36.176" v="9" actId="34135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2:36.176" v="9" actId="34135"/>
          <ac:grpSpMkLst>
            <pc:docMk/>
            <pc:sldMk cId="0" sldId="257"/>
            <ac:grpSpMk id="14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2:36.176" v="9" actId="34135"/>
          <ac:grpSpMkLst>
            <pc:docMk/>
            <pc:sldMk cId="0" sldId="257"/>
            <ac:grpSpMk id="17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2:36.176" v="9" actId="34135"/>
          <ac:grpSpMkLst>
            <pc:docMk/>
            <pc:sldMk cId="0" sldId="257"/>
            <ac:grpSpMk id="21" creationId="{00000000-0000-0000-0000-000000000000}"/>
          </ac:grpSpMkLst>
        </pc:grpChg>
        <pc:graphicFrameChg chg="mod">
          <ac:chgData name="Jason Mochal" userId="b2cd288fa4ff0b22" providerId="LiveId" clId="{05FA7E08-3079-4D43-B41E-6423FE1AA519}" dt="2024-02-04T23:22:36.176" v="9" actId="34135"/>
          <ac:graphicFrameMkLst>
            <pc:docMk/>
            <pc:sldMk cId="0" sldId="257"/>
            <ac:graphicFrameMk id="30" creationId="{00000000-0000-0000-0000-000000000000}"/>
          </ac:graphicFrameMkLst>
        </pc:graphicFrameChg>
        <pc:picChg chg="mod">
          <ac:chgData name="Jason Mochal" userId="b2cd288fa4ff0b22" providerId="LiveId" clId="{05FA7E08-3079-4D43-B41E-6423FE1AA519}" dt="2024-02-04T23:22:36.176" v="9" actId="34135"/>
          <ac:picMkLst>
            <pc:docMk/>
            <pc:sldMk cId="0" sldId="257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36.176" v="9" actId="34135"/>
          <ac:picMkLst>
            <pc:docMk/>
            <pc:sldMk cId="0" sldId="257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36.176" v="9" actId="34135"/>
          <ac:picMkLst>
            <pc:docMk/>
            <pc:sldMk cId="0" sldId="257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36.176" v="9" actId="34135"/>
          <ac:picMkLst>
            <pc:docMk/>
            <pc:sldMk cId="0" sldId="257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2:55.425" v="10" actId="34135"/>
        <pc:sldMkLst>
          <pc:docMk/>
          <pc:sldMk cId="0" sldId="258"/>
        </pc:sldMkLst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2:55.425" v="10" actId="34135"/>
          <ac:spMkLst>
            <pc:docMk/>
            <pc:sldMk cId="0" sldId="258"/>
            <ac:spMk id="1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2:55.425" v="10" actId="34135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2:55.425" v="10" actId="34135"/>
          <ac:grpSpMkLst>
            <pc:docMk/>
            <pc:sldMk cId="0" sldId="258"/>
            <ac:grpSpMk id="12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2:55.425" v="10" actId="34135"/>
          <ac:picMkLst>
            <pc:docMk/>
            <pc:sldMk cId="0" sldId="258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55.425" v="10" actId="34135"/>
          <ac:picMkLst>
            <pc:docMk/>
            <pc:sldMk cId="0" sldId="258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55.425" v="10" actId="34135"/>
          <ac:picMkLst>
            <pc:docMk/>
            <pc:sldMk cId="0" sldId="258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2:55.425" v="10" actId="34135"/>
          <ac:picMkLst>
            <pc:docMk/>
            <pc:sldMk cId="0" sldId="258"/>
            <ac:picMk id="1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3:12.012" v="11" actId="34135"/>
        <pc:sldMkLst>
          <pc:docMk/>
          <pc:sldMk cId="0" sldId="259"/>
        </pc:sldMkLst>
        <pc:spChg chg="mod">
          <ac:chgData name="Jason Mochal" userId="b2cd288fa4ff0b22" providerId="LiveId" clId="{05FA7E08-3079-4D43-B41E-6423FE1AA519}" dt="2024-02-04T23:23:12.012" v="11" actId="34135"/>
          <ac:spMkLst>
            <pc:docMk/>
            <pc:sldMk cId="0" sldId="25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12.012" v="11" actId="34135"/>
          <ac:spMkLst>
            <pc:docMk/>
            <pc:sldMk cId="0" sldId="259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12.012" v="11" actId="34135"/>
          <ac:spMkLst>
            <pc:docMk/>
            <pc:sldMk cId="0" sldId="259"/>
            <ac:spMk id="9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23:12.012" v="11" actId="34135"/>
          <ac:picMkLst>
            <pc:docMk/>
            <pc:sldMk cId="0" sldId="259"/>
            <ac:picMk id="4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3:30.700" v="12" actId="34135"/>
        <pc:sldMkLst>
          <pc:docMk/>
          <pc:sldMk cId="0" sldId="260"/>
        </pc:sldMkLst>
        <pc:spChg chg="mod">
          <ac:chgData name="Jason Mochal" userId="b2cd288fa4ff0b22" providerId="LiveId" clId="{05FA7E08-3079-4D43-B41E-6423FE1AA519}" dt="2024-02-04T23:23:30.700" v="12" actId="34135"/>
          <ac:spMkLst>
            <pc:docMk/>
            <pc:sldMk cId="0" sldId="26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30.700" v="12" actId="34135"/>
          <ac:spMkLst>
            <pc:docMk/>
            <pc:sldMk cId="0" sldId="26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30.700" v="12" actId="34135"/>
          <ac:spMkLst>
            <pc:docMk/>
            <pc:sldMk cId="0" sldId="260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30.700" v="12" actId="34135"/>
          <ac:spMkLst>
            <pc:docMk/>
            <pc:sldMk cId="0" sldId="260"/>
            <ac:spMk id="5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23:30.700" v="12" actId="34135"/>
          <ac:picMkLst>
            <pc:docMk/>
            <pc:sldMk cId="0" sldId="260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30.700" v="12" actId="34135"/>
          <ac:picMkLst>
            <pc:docMk/>
            <pc:sldMk cId="0" sldId="260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30.700" v="12" actId="34135"/>
          <ac:picMkLst>
            <pc:docMk/>
            <pc:sldMk cId="0" sldId="260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30.700" v="12" actId="34135"/>
          <ac:picMkLst>
            <pc:docMk/>
            <pc:sldMk cId="0" sldId="260"/>
            <ac:picMk id="10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3:40.592" v="13" actId="34135"/>
        <pc:sldMkLst>
          <pc:docMk/>
          <pc:sldMk cId="0" sldId="261"/>
        </pc:sldMkLst>
        <pc:spChg chg="mod">
          <ac:chgData name="Jason Mochal" userId="b2cd288fa4ff0b22" providerId="LiveId" clId="{05FA7E08-3079-4D43-B41E-6423FE1AA519}" dt="2024-02-04T23:23:40.592" v="13" actId="34135"/>
          <ac:spMkLst>
            <pc:docMk/>
            <pc:sldMk cId="0" sldId="26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40.592" v="13" actId="34135"/>
          <ac:spMkLst>
            <pc:docMk/>
            <pc:sldMk cId="0" sldId="26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40.592" v="13" actId="34135"/>
          <ac:spMkLst>
            <pc:docMk/>
            <pc:sldMk cId="0" sldId="261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3:40.592" v="13" actId="34135"/>
          <ac:spMkLst>
            <pc:docMk/>
            <pc:sldMk cId="0" sldId="261"/>
            <ac:spMk id="5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3:40.592" v="13" actId="34135"/>
          <ac:picMkLst>
            <pc:docMk/>
            <pc:sldMk cId="0" sldId="261"/>
            <ac:picMk id="11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13T20:09:48.196" v="1945" actId="20577"/>
        <pc:sldMkLst>
          <pc:docMk/>
          <pc:sldMk cId="0" sldId="262"/>
        </pc:sldMkLst>
        <pc:spChg chg="mod">
          <ac:chgData name="Jason Mochal" userId="b2cd288fa4ff0b22" providerId="LiveId" clId="{05FA7E08-3079-4D43-B41E-6423FE1AA519}" dt="2024-02-04T23:24:35.883" v="22" actId="34135"/>
          <ac:spMkLst>
            <pc:docMk/>
            <pc:sldMk cId="0" sldId="262"/>
            <ac:spMk id="2" creationId="{00000000-0000-0000-0000-000000000000}"/>
          </ac:spMkLst>
        </pc:spChg>
        <pc:graphicFrameChg chg="mod modGraphic">
          <ac:chgData name="Jason Mochal" userId="b2cd288fa4ff0b22" providerId="LiveId" clId="{05FA7E08-3079-4D43-B41E-6423FE1AA519}" dt="2024-02-13T20:09:48.196" v="1945" actId="20577"/>
          <ac:graphicFrameMkLst>
            <pc:docMk/>
            <pc:sldMk cId="0" sldId="262"/>
            <ac:graphicFrameMk id="5" creationId="{00000000-0000-0000-0000-000000000000}"/>
          </ac:graphicFrameMkLst>
        </pc:graphicFrame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4:20.256" v="19" actId="34135"/>
          <ac:picMkLst>
            <pc:docMk/>
            <pc:sldMk cId="0" sldId="262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5:26.318" v="24" actId="34135"/>
          <ac:picMkLst>
            <pc:docMk/>
            <pc:sldMk cId="0" sldId="262"/>
            <ac:picMk id="10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7:59.684" v="27" actId="34135"/>
        <pc:sldMkLst>
          <pc:docMk/>
          <pc:sldMk cId="0" sldId="263"/>
        </pc:sldMkLst>
        <pc:spChg chg="mod">
          <ac:chgData name="Jason Mochal" userId="b2cd288fa4ff0b22" providerId="LiveId" clId="{05FA7E08-3079-4D43-B41E-6423FE1AA519}" dt="2024-02-04T23:27:59.684" v="27" actId="34135"/>
          <ac:spMkLst>
            <pc:docMk/>
            <pc:sldMk cId="0" sldId="26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7:59.684" v="27" actId="34135"/>
          <ac:spMkLst>
            <pc:docMk/>
            <pc:sldMk cId="0" sldId="26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7:59.684" v="27" actId="34135"/>
          <ac:spMkLst>
            <pc:docMk/>
            <pc:sldMk cId="0" sldId="263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7:59.684" v="27" actId="34135"/>
          <ac:spMkLst>
            <pc:docMk/>
            <pc:sldMk cId="0" sldId="263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7:59.684" v="27" actId="34135"/>
          <ac:spMkLst>
            <pc:docMk/>
            <pc:sldMk cId="0" sldId="263"/>
            <ac:spMk id="7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7:59.684" v="27" actId="34135"/>
          <ac:grpSpMkLst>
            <pc:docMk/>
            <pc:sldMk cId="0" sldId="263"/>
            <ac:grpSpMk id="13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7:59.684" v="27" actId="34135"/>
          <ac:picMkLst>
            <pc:docMk/>
            <pc:sldMk cId="0" sldId="263"/>
            <ac:picMk id="1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28:09.987" v="28" actId="34135"/>
        <pc:sldMkLst>
          <pc:docMk/>
          <pc:sldMk cId="0" sldId="264"/>
        </pc:sldMkLst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09.987" v="28" actId="34135"/>
          <ac:spMkLst>
            <pc:docMk/>
            <pc:sldMk cId="0" sldId="264"/>
            <ac:spMk id="18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8:09.987" v="28" actId="34135"/>
          <ac:grpSpMkLst>
            <pc:docMk/>
            <pc:sldMk cId="0" sldId="264"/>
            <ac:grpSpMk id="13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09.987" v="28" actId="34135"/>
          <ac:picMkLst>
            <pc:docMk/>
            <pc:sldMk cId="0" sldId="264"/>
            <ac:picMk id="16" creationId="{00000000-0000-0000-0000-000000000000}"/>
          </ac:picMkLst>
        </pc:picChg>
      </pc:sldChg>
      <pc:sldChg chg="modSp mod ord">
        <pc:chgData name="Jason Mochal" userId="b2cd288fa4ff0b22" providerId="LiveId" clId="{05FA7E08-3079-4D43-B41E-6423FE1AA519}" dt="2024-02-13T20:12:02.679" v="1950"/>
        <pc:sldMkLst>
          <pc:docMk/>
          <pc:sldMk cId="0" sldId="265"/>
        </pc:sldMkLst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2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45.611" v="32" actId="34135"/>
          <ac:spMkLst>
            <pc:docMk/>
            <pc:sldMk cId="0" sldId="265"/>
            <ac:spMk id="3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8:45.611" v="32" actId="34135"/>
          <ac:grpSpMkLst>
            <pc:docMk/>
            <pc:sldMk cId="0" sldId="265"/>
            <ac:grpSpMk id="13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8:45.611" v="32" actId="34135"/>
          <ac:grpSpMkLst>
            <pc:docMk/>
            <pc:sldMk cId="0" sldId="265"/>
            <ac:grpSpMk id="3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8:45.611" v="32" actId="34135"/>
          <ac:picMkLst>
            <pc:docMk/>
            <pc:sldMk cId="0" sldId="265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45.611" v="32" actId="34135"/>
          <ac:picMkLst>
            <pc:docMk/>
            <pc:sldMk cId="0" sldId="265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45.611" v="32" actId="34135"/>
          <ac:picMkLst>
            <pc:docMk/>
            <pc:sldMk cId="0" sldId="265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45.611" v="32" actId="34135"/>
          <ac:picMkLst>
            <pc:docMk/>
            <pc:sldMk cId="0" sldId="265"/>
            <ac:picMk id="3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45.611" v="32" actId="34135"/>
          <ac:picMkLst>
            <pc:docMk/>
            <pc:sldMk cId="0" sldId="265"/>
            <ac:picMk id="33" creationId="{00000000-0000-0000-0000-000000000000}"/>
          </ac:picMkLst>
        </pc:picChg>
      </pc:sldChg>
      <pc:sldChg chg="modSp mod ord">
        <pc:chgData name="Jason Mochal" userId="b2cd288fa4ff0b22" providerId="LiveId" clId="{05FA7E08-3079-4D43-B41E-6423FE1AA519}" dt="2024-02-13T20:12:00.394" v="1948"/>
        <pc:sldMkLst>
          <pc:docMk/>
          <pc:sldMk cId="0" sldId="266"/>
        </pc:sldMkLst>
        <pc:spChg chg="mod">
          <ac:chgData name="Jason Mochal" userId="b2cd288fa4ff0b22" providerId="LiveId" clId="{05FA7E08-3079-4D43-B41E-6423FE1AA519}" dt="2024-02-04T23:28:54.125" v="33" actId="34135"/>
          <ac:spMkLst>
            <pc:docMk/>
            <pc:sldMk cId="0" sldId="26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54.125" v="33" actId="34135"/>
          <ac:spMkLst>
            <pc:docMk/>
            <pc:sldMk cId="0" sldId="266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54.125" v="33" actId="34135"/>
          <ac:spMkLst>
            <pc:docMk/>
            <pc:sldMk cId="0" sldId="266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54.125" v="33" actId="34135"/>
          <ac:spMkLst>
            <pc:docMk/>
            <pc:sldMk cId="0" sldId="266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8:54.125" v="33" actId="34135"/>
          <ac:spMkLst>
            <pc:docMk/>
            <pc:sldMk cId="0" sldId="266"/>
            <ac:spMk id="1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28:54.125" v="33" actId="34135"/>
          <ac:grpSpMkLst>
            <pc:docMk/>
            <pc:sldMk cId="0" sldId="266"/>
            <ac:grpSpMk id="2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8:54.125" v="33" actId="34135"/>
          <ac:picMkLst>
            <pc:docMk/>
            <pc:sldMk cId="0" sldId="266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54.125" v="33" actId="34135"/>
          <ac:picMkLst>
            <pc:docMk/>
            <pc:sldMk cId="0" sldId="266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54.125" v="33" actId="34135"/>
          <ac:picMkLst>
            <pc:docMk/>
            <pc:sldMk cId="0" sldId="266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8:54.125" v="33" actId="34135"/>
          <ac:picMkLst>
            <pc:docMk/>
            <pc:sldMk cId="0" sldId="266"/>
            <ac:picMk id="11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13T20:05:01.264" v="1878" actId="34135"/>
        <pc:sldMkLst>
          <pc:docMk/>
          <pc:sldMk cId="0" sldId="267"/>
        </pc:sldMkLst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23.904" v="35" actId="34135"/>
          <ac:spMkLst>
            <pc:docMk/>
            <pc:sldMk cId="0" sldId="26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4:00.368" v="1564" actId="2085"/>
          <ac:spMkLst>
            <pc:docMk/>
            <pc:sldMk cId="0" sldId="267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11.004" v="34" actId="34135"/>
          <ac:spMkLst>
            <pc:docMk/>
            <pc:sldMk cId="0" sldId="267"/>
            <ac:spMk id="2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23.904" v="35" actId="34135"/>
          <ac:spMkLst>
            <pc:docMk/>
            <pc:sldMk cId="0" sldId="267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23.904" v="35" actId="34135"/>
          <ac:spMkLst>
            <pc:docMk/>
            <pc:sldMk cId="0" sldId="267"/>
            <ac:spMk id="2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29:23.904" v="35" actId="34135"/>
          <ac:spMkLst>
            <pc:docMk/>
            <pc:sldMk cId="0" sldId="267"/>
            <ac:spMk id="27" creationId="{00000000-0000-0000-0000-000000000000}"/>
          </ac:spMkLst>
        </pc:spChg>
        <pc:spChg chg="add del">
          <ac:chgData name="Jason Mochal" userId="b2cd288fa4ff0b22" providerId="LiveId" clId="{05FA7E08-3079-4D43-B41E-6423FE1AA519}" dt="2024-02-04T23:34:26.815" v="1364" actId="478"/>
          <ac:spMkLst>
            <pc:docMk/>
            <pc:sldMk cId="0" sldId="267"/>
            <ac:spMk id="29" creationId="{F1659AE3-5989-029C-DADC-A822F591DE10}"/>
          </ac:spMkLst>
        </pc:spChg>
        <pc:grpChg chg="mod">
          <ac:chgData name="Jason Mochal" userId="b2cd288fa4ff0b22" providerId="LiveId" clId="{05FA7E08-3079-4D43-B41E-6423FE1AA519}" dt="2024-02-04T23:29:11.004" v="34" actId="34135"/>
          <ac:grpSpMkLst>
            <pc:docMk/>
            <pc:sldMk cId="0" sldId="267"/>
            <ac:grpSpMk id="18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29:23.904" v="35" actId="34135"/>
          <ac:grpSpMkLst>
            <pc:docMk/>
            <pc:sldMk cId="0" sldId="267"/>
            <ac:grpSpMk id="22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29:11.004" v="34" actId="34135"/>
          <ac:picMkLst>
            <pc:docMk/>
            <pc:sldMk cId="0" sldId="267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9:11.004" v="34" actId="34135"/>
          <ac:picMkLst>
            <pc:docMk/>
            <pc:sldMk cId="0" sldId="267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13T20:05:01.264" v="1878" actId="34135"/>
          <ac:picMkLst>
            <pc:docMk/>
            <pc:sldMk cId="0" sldId="267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9:11.004" v="34" actId="34135"/>
          <ac:picMkLst>
            <pc:docMk/>
            <pc:sldMk cId="0" sldId="267"/>
            <ac:picMk id="1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9:11.004" v="34" actId="34135"/>
          <ac:picMkLst>
            <pc:docMk/>
            <pc:sldMk cId="0" sldId="267"/>
            <ac:picMk id="2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9:23.904" v="35" actId="34135"/>
          <ac:picMkLst>
            <pc:docMk/>
            <pc:sldMk cId="0" sldId="267"/>
            <ac:picMk id="2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29:23.904" v="35" actId="34135"/>
          <ac:picMkLst>
            <pc:docMk/>
            <pc:sldMk cId="0" sldId="267"/>
            <ac:picMk id="26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13T20:06:42.550" v="1917" actId="20577"/>
        <pc:sldMkLst>
          <pc:docMk/>
          <pc:sldMk cId="0" sldId="268"/>
        </pc:sldMkLst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1.733" v="1568" actId="34135"/>
          <ac:spMkLst>
            <pc:docMk/>
            <pc:sldMk cId="0" sldId="268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31.692" v="1571" actId="34135"/>
          <ac:spMkLst>
            <pc:docMk/>
            <pc:sldMk cId="0" sldId="268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31.692" v="1571" actId="34135"/>
          <ac:spMkLst>
            <pc:docMk/>
            <pc:sldMk cId="0" sldId="268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19.238" v="1569" actId="34135"/>
          <ac:spMkLst>
            <pc:docMk/>
            <pc:sldMk cId="0" sldId="268"/>
            <ac:spMk id="23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4:48.495" v="1565" actId="478"/>
          <ac:spMkLst>
            <pc:docMk/>
            <pc:sldMk cId="0" sldId="268"/>
            <ac:spMk id="24" creationId="{00000000-0000-0000-0000-000000000000}"/>
          </ac:spMkLst>
        </pc:spChg>
        <pc:spChg chg="add mod">
          <ac:chgData name="Jason Mochal" userId="b2cd288fa4ff0b22" providerId="LiveId" clId="{05FA7E08-3079-4D43-B41E-6423FE1AA519}" dt="2024-02-13T20:06:42.550" v="1917" actId="20577"/>
          <ac:spMkLst>
            <pc:docMk/>
            <pc:sldMk cId="0" sldId="268"/>
            <ac:spMk id="25" creationId="{CF9442F5-DF8D-FB90-3844-D0251B9BC824}"/>
          </ac:spMkLst>
        </pc:spChg>
        <pc:grpChg chg="mod">
          <ac:chgData name="Jason Mochal" userId="b2cd288fa4ff0b22" providerId="LiveId" clId="{05FA7E08-3079-4D43-B41E-6423FE1AA519}" dt="2024-02-04T23:45:11.733" v="1568" actId="34135"/>
          <ac:grpSpMkLst>
            <pc:docMk/>
            <pc:sldMk cId="0" sldId="268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5:31.692" v="1571" actId="34135"/>
          <ac:grpSpMkLst>
            <pc:docMk/>
            <pc:sldMk cId="0" sldId="268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5:31.692" v="1571" actId="34135"/>
          <ac:grpSpMkLst>
            <pc:docMk/>
            <pc:sldMk cId="0" sldId="268"/>
            <ac:grpSpMk id="2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5:11.733" v="1568" actId="34135"/>
          <ac:picMkLst>
            <pc:docMk/>
            <pc:sldMk cId="0" sldId="268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11.733" v="1568" actId="34135"/>
          <ac:picMkLst>
            <pc:docMk/>
            <pc:sldMk cId="0" sldId="268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11.733" v="1568" actId="34135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11.733" v="1568" actId="34135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11.733" v="1568" actId="34135"/>
          <ac:picMkLst>
            <pc:docMk/>
            <pc:sldMk cId="0" sldId="268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31.692" v="1571" actId="34135"/>
          <ac:picMkLst>
            <pc:docMk/>
            <pc:sldMk cId="0" sldId="268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31.692" v="1571" actId="34135"/>
          <ac:picMkLst>
            <pc:docMk/>
            <pc:sldMk cId="0" sldId="268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31.692" v="1571" actId="34135"/>
          <ac:picMkLst>
            <pc:docMk/>
            <pc:sldMk cId="0" sldId="268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31.692" v="1571" actId="34135"/>
          <ac:picMkLst>
            <pc:docMk/>
            <pc:sldMk cId="0" sldId="268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5:46.269" v="1572" actId="34135"/>
        <pc:sldMkLst>
          <pc:docMk/>
          <pc:sldMk cId="0" sldId="269"/>
        </pc:sldMkLst>
        <pc:spChg chg="mod">
          <ac:chgData name="Jason Mochal" userId="b2cd288fa4ff0b22" providerId="LiveId" clId="{05FA7E08-3079-4D43-B41E-6423FE1AA519}" dt="2024-02-04T23:45:46.269" v="1572" actId="34135"/>
          <ac:spMkLst>
            <pc:docMk/>
            <pc:sldMk cId="0" sldId="26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46.269" v="1572" actId="34135"/>
          <ac:spMkLst>
            <pc:docMk/>
            <pc:sldMk cId="0" sldId="269"/>
            <ac:spMk id="3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45:46.269" v="1572" actId="34135"/>
          <ac:picMkLst>
            <pc:docMk/>
            <pc:sldMk cId="0" sldId="269"/>
            <ac:picMk id="4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5:59.700" v="1573" actId="34135"/>
        <pc:sldMkLst>
          <pc:docMk/>
          <pc:sldMk cId="0" sldId="270"/>
        </pc:sldMkLst>
        <pc:spChg chg="mod">
          <ac:chgData name="Jason Mochal" userId="b2cd288fa4ff0b22" providerId="LiveId" clId="{05FA7E08-3079-4D43-B41E-6423FE1AA519}" dt="2024-02-04T23:45:59.700" v="1573" actId="34135"/>
          <ac:spMkLst>
            <pc:docMk/>
            <pc:sldMk cId="0" sldId="27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59.700" v="1573" actId="34135"/>
          <ac:spMkLst>
            <pc:docMk/>
            <pc:sldMk cId="0" sldId="27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5:59.700" v="1573" actId="34135"/>
          <ac:spMkLst>
            <pc:docMk/>
            <pc:sldMk cId="0" sldId="270"/>
            <ac:spMk id="4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45:59.700" v="1573" actId="34135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5:59.700" v="1573" actId="34135"/>
          <ac:picMkLst>
            <pc:docMk/>
            <pc:sldMk cId="0" sldId="270"/>
            <ac:picMk id="6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13T20:08:37.835" v="1921" actId="20577"/>
        <pc:sldMkLst>
          <pc:docMk/>
          <pc:sldMk cId="0" sldId="271"/>
        </pc:sldMkLst>
        <pc:spChg chg="mod">
          <ac:chgData name="Jason Mochal" userId="b2cd288fa4ff0b22" providerId="LiveId" clId="{05FA7E08-3079-4D43-B41E-6423FE1AA519}" dt="2024-02-13T20:08:37.835" v="1921" actId="20577"/>
          <ac:spMkLst>
            <pc:docMk/>
            <pc:sldMk cId="0" sldId="27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07.408" v="1574" actId="34135"/>
          <ac:spMkLst>
            <pc:docMk/>
            <pc:sldMk cId="0" sldId="271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28.657" v="1580" actId="34135"/>
          <ac:spMkLst>
            <pc:docMk/>
            <pc:sldMk cId="0" sldId="271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28.657" v="1580" actId="34135"/>
          <ac:spMkLst>
            <pc:docMk/>
            <pc:sldMk cId="0" sldId="271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11.581" v="1575" actId="34135"/>
          <ac:spMkLst>
            <pc:docMk/>
            <pc:sldMk cId="0" sldId="271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6:14.591" v="1576" actId="478"/>
          <ac:spMkLst>
            <pc:docMk/>
            <pc:sldMk cId="0" sldId="271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46:23.261" v="1579" actId="34135"/>
          <ac:spMkLst>
            <pc:docMk/>
            <pc:sldMk cId="0" sldId="271"/>
            <ac:spMk id="26" creationId="{4567CD31-80CB-BB66-1C62-D441D00F7D3A}"/>
          </ac:spMkLst>
        </pc:spChg>
        <pc:grpChg chg="mod">
          <ac:chgData name="Jason Mochal" userId="b2cd288fa4ff0b22" providerId="LiveId" clId="{05FA7E08-3079-4D43-B41E-6423FE1AA519}" dt="2024-02-04T23:46:07.408" v="1574" actId="34135"/>
          <ac:grpSpMkLst>
            <pc:docMk/>
            <pc:sldMk cId="0" sldId="271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6:28.657" v="1580" actId="34135"/>
          <ac:grpSpMkLst>
            <pc:docMk/>
            <pc:sldMk cId="0" sldId="271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6:28.657" v="1580" actId="34135"/>
          <ac:grpSpMkLst>
            <pc:docMk/>
            <pc:sldMk cId="0" sldId="271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6:07.408" v="1574" actId="34135"/>
          <ac:picMkLst>
            <pc:docMk/>
            <pc:sldMk cId="0" sldId="271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07.408" v="1574" actId="34135"/>
          <ac:picMkLst>
            <pc:docMk/>
            <pc:sldMk cId="0" sldId="27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07.408" v="1574" actId="34135"/>
          <ac:picMkLst>
            <pc:docMk/>
            <pc:sldMk cId="0" sldId="27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07.408" v="1574" actId="34135"/>
          <ac:picMkLst>
            <pc:docMk/>
            <pc:sldMk cId="0" sldId="271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07.408" v="1574" actId="34135"/>
          <ac:picMkLst>
            <pc:docMk/>
            <pc:sldMk cId="0" sldId="271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28.657" v="1580" actId="34135"/>
          <ac:picMkLst>
            <pc:docMk/>
            <pc:sldMk cId="0" sldId="271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28.657" v="1580" actId="34135"/>
          <ac:picMkLst>
            <pc:docMk/>
            <pc:sldMk cId="0" sldId="271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28.657" v="1580" actId="34135"/>
          <ac:picMkLst>
            <pc:docMk/>
            <pc:sldMk cId="0" sldId="271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28.657" v="1580" actId="34135"/>
          <ac:picMkLst>
            <pc:docMk/>
            <pc:sldMk cId="0" sldId="271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6:36.266" v="1581" actId="34135"/>
        <pc:sldMkLst>
          <pc:docMk/>
          <pc:sldMk cId="0" sldId="272"/>
        </pc:sldMkLst>
        <pc:spChg chg="mod">
          <ac:chgData name="Jason Mochal" userId="b2cd288fa4ff0b22" providerId="LiveId" clId="{05FA7E08-3079-4D43-B41E-6423FE1AA519}" dt="2024-02-04T23:46:36.266" v="1581" actId="34135"/>
          <ac:spMkLst>
            <pc:docMk/>
            <pc:sldMk cId="0" sldId="27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36.266" v="1581" actId="34135"/>
          <ac:spMkLst>
            <pc:docMk/>
            <pc:sldMk cId="0" sldId="27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36.266" v="1581" actId="34135"/>
          <ac:spMkLst>
            <pc:docMk/>
            <pc:sldMk cId="0" sldId="27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36.266" v="1581" actId="34135"/>
          <ac:spMkLst>
            <pc:docMk/>
            <pc:sldMk cId="0" sldId="272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36.266" v="1581" actId="34135"/>
          <ac:spMkLst>
            <pc:docMk/>
            <pc:sldMk cId="0" sldId="272"/>
            <ac:spMk id="6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36.266" v="1581" actId="34135"/>
          <ac:picMkLst>
            <pc:docMk/>
            <pc:sldMk cId="0" sldId="272"/>
            <ac:picMk id="12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47:17.172" v="1589" actId="34135"/>
        <pc:sldMkLst>
          <pc:docMk/>
          <pc:sldMk cId="0" sldId="273"/>
        </pc:sldMkLst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46.102" v="1582" actId="34135"/>
          <ac:spMkLst>
            <pc:docMk/>
            <pc:sldMk cId="0" sldId="273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51.817" v="1583" actId="34135"/>
          <ac:spMkLst>
            <pc:docMk/>
            <pc:sldMk cId="0" sldId="273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51.817" v="1583" actId="34135"/>
          <ac:spMkLst>
            <pc:docMk/>
            <pc:sldMk cId="0" sldId="273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6:54.812" v="1584" actId="34135"/>
          <ac:spMkLst>
            <pc:docMk/>
            <pc:sldMk cId="0" sldId="273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6:58.068" v="1585" actId="478"/>
          <ac:spMkLst>
            <pc:docMk/>
            <pc:sldMk cId="0" sldId="273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47:17.172" v="1589" actId="34135"/>
          <ac:spMkLst>
            <pc:docMk/>
            <pc:sldMk cId="0" sldId="273"/>
            <ac:spMk id="26" creationId="{DD3F8DE3-8FFE-0B60-9BA0-32D6083BF8C6}"/>
          </ac:spMkLst>
        </pc:spChg>
        <pc:grpChg chg="mod">
          <ac:chgData name="Jason Mochal" userId="b2cd288fa4ff0b22" providerId="LiveId" clId="{05FA7E08-3079-4D43-B41E-6423FE1AA519}" dt="2024-02-04T23:46:51.817" v="1583" actId="34135"/>
          <ac:grpSpMkLst>
            <pc:docMk/>
            <pc:sldMk cId="0" sldId="273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6:46.102" v="1582" actId="34135"/>
          <ac:grpSpMkLst>
            <pc:docMk/>
            <pc:sldMk cId="0" sldId="273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6:51.817" v="1583" actId="34135"/>
          <ac:grpSpMkLst>
            <pc:docMk/>
            <pc:sldMk cId="0" sldId="273"/>
            <ac:grpSpMk id="19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6:46.102" v="1582" actId="34135"/>
          <ac:picMkLst>
            <pc:docMk/>
            <pc:sldMk cId="0" sldId="273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46.102" v="1582" actId="34135"/>
          <ac:picMkLst>
            <pc:docMk/>
            <pc:sldMk cId="0" sldId="273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46.102" v="1582" actId="34135"/>
          <ac:picMkLst>
            <pc:docMk/>
            <pc:sldMk cId="0" sldId="273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46.102" v="1582" actId="34135"/>
          <ac:picMkLst>
            <pc:docMk/>
            <pc:sldMk cId="0" sldId="273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51.817" v="1583" actId="34135"/>
          <ac:picMkLst>
            <pc:docMk/>
            <pc:sldMk cId="0" sldId="273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51.817" v="1583" actId="34135"/>
          <ac:picMkLst>
            <pc:docMk/>
            <pc:sldMk cId="0" sldId="273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46.102" v="1582" actId="34135"/>
          <ac:picMkLst>
            <pc:docMk/>
            <pc:sldMk cId="0" sldId="273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51.817" v="1583" actId="34135"/>
          <ac:picMkLst>
            <pc:docMk/>
            <pc:sldMk cId="0" sldId="273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6:51.817" v="1583" actId="34135"/>
          <ac:picMkLst>
            <pc:docMk/>
            <pc:sldMk cId="0" sldId="273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7:36.663" v="1590" actId="34135"/>
        <pc:sldMkLst>
          <pc:docMk/>
          <pc:sldMk cId="0" sldId="274"/>
        </pc:sldMkLst>
        <pc:spChg chg="mod">
          <ac:chgData name="Jason Mochal" userId="b2cd288fa4ff0b22" providerId="LiveId" clId="{05FA7E08-3079-4D43-B41E-6423FE1AA519}" dt="2024-02-04T23:47:36.663" v="1590" actId="34135"/>
          <ac:spMkLst>
            <pc:docMk/>
            <pc:sldMk cId="0" sldId="27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36.663" v="1590" actId="34135"/>
          <ac:spMkLst>
            <pc:docMk/>
            <pc:sldMk cId="0" sldId="274"/>
            <ac:spMk id="3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47:36.663" v="1590" actId="34135"/>
          <ac:grpSpMkLst>
            <pc:docMk/>
            <pc:sldMk cId="0" sldId="274"/>
            <ac:grpSpMk id="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36.663" v="1590" actId="34135"/>
          <ac:picMkLst>
            <pc:docMk/>
            <pc:sldMk cId="0" sldId="274"/>
            <ac:picMk id="10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7:45.124" v="1591" actId="34135"/>
        <pc:sldMkLst>
          <pc:docMk/>
          <pc:sldMk cId="0" sldId="275"/>
        </pc:sldMkLst>
        <pc:spChg chg="mod">
          <ac:chgData name="Jason Mochal" userId="b2cd288fa4ff0b22" providerId="LiveId" clId="{05FA7E08-3079-4D43-B41E-6423FE1AA519}" dt="2024-02-04T23:47:45.124" v="1591" actId="34135"/>
          <ac:spMkLst>
            <pc:docMk/>
            <pc:sldMk cId="0" sldId="275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45.124" v="1591" actId="34135"/>
          <ac:spMkLst>
            <pc:docMk/>
            <pc:sldMk cId="0" sldId="275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45.124" v="1591" actId="34135"/>
          <ac:spMkLst>
            <pc:docMk/>
            <pc:sldMk cId="0" sldId="275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45.124" v="1591" actId="34135"/>
          <ac:spMkLst>
            <pc:docMk/>
            <pc:sldMk cId="0" sldId="275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45.124" v="1591" actId="34135"/>
          <ac:spMkLst>
            <pc:docMk/>
            <pc:sldMk cId="0" sldId="275"/>
            <ac:spMk id="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47:45.124" v="1591" actId="34135"/>
          <ac:grpSpMkLst>
            <pc:docMk/>
            <pc:sldMk cId="0" sldId="275"/>
            <ac:grpSpMk id="7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45.124" v="1591" actId="34135"/>
          <ac:picMkLst>
            <pc:docMk/>
            <pc:sldMk cId="0" sldId="275"/>
            <ac:picMk id="15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48:16.975" v="1598" actId="34135"/>
        <pc:sldMkLst>
          <pc:docMk/>
          <pc:sldMk cId="0" sldId="276"/>
        </pc:sldMkLst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4.692" v="1592" actId="34135"/>
          <ac:spMkLst>
            <pc:docMk/>
            <pc:sldMk cId="0" sldId="276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16.975" v="1598" actId="34135"/>
          <ac:spMkLst>
            <pc:docMk/>
            <pc:sldMk cId="0" sldId="276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16.975" v="1598" actId="34135"/>
          <ac:spMkLst>
            <pc:docMk/>
            <pc:sldMk cId="0" sldId="276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7:58.114" v="1593" actId="34135"/>
          <ac:spMkLst>
            <pc:docMk/>
            <pc:sldMk cId="0" sldId="276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8:01.581" v="1594" actId="478"/>
          <ac:spMkLst>
            <pc:docMk/>
            <pc:sldMk cId="0" sldId="276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48:10.475" v="1597" actId="34135"/>
          <ac:spMkLst>
            <pc:docMk/>
            <pc:sldMk cId="0" sldId="276"/>
            <ac:spMk id="26" creationId="{CC49A211-0101-1D12-77AB-E8B75B7D14FE}"/>
          </ac:spMkLst>
        </pc:spChg>
        <pc:grpChg chg="mod">
          <ac:chgData name="Jason Mochal" userId="b2cd288fa4ff0b22" providerId="LiveId" clId="{05FA7E08-3079-4D43-B41E-6423FE1AA519}" dt="2024-02-04T23:47:54.692" v="1592" actId="34135"/>
          <ac:grpSpMkLst>
            <pc:docMk/>
            <pc:sldMk cId="0" sldId="276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8:16.975" v="1598" actId="34135"/>
          <ac:grpSpMkLst>
            <pc:docMk/>
            <pc:sldMk cId="0" sldId="276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8:16.975" v="1598" actId="34135"/>
          <ac:grpSpMkLst>
            <pc:docMk/>
            <pc:sldMk cId="0" sldId="276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7:54.692" v="1592" actId="34135"/>
          <ac:picMkLst>
            <pc:docMk/>
            <pc:sldMk cId="0" sldId="276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54.692" v="1592" actId="34135"/>
          <ac:picMkLst>
            <pc:docMk/>
            <pc:sldMk cId="0" sldId="276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54.692" v="1592" actId="34135"/>
          <ac:picMkLst>
            <pc:docMk/>
            <pc:sldMk cId="0" sldId="276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54.692" v="1592" actId="34135"/>
          <ac:picMkLst>
            <pc:docMk/>
            <pc:sldMk cId="0" sldId="276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7:54.692" v="1592" actId="34135"/>
          <ac:picMkLst>
            <pc:docMk/>
            <pc:sldMk cId="0" sldId="276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16.975" v="1598" actId="34135"/>
          <ac:picMkLst>
            <pc:docMk/>
            <pc:sldMk cId="0" sldId="276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16.975" v="1598" actId="34135"/>
          <ac:picMkLst>
            <pc:docMk/>
            <pc:sldMk cId="0" sldId="276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16.975" v="1598" actId="34135"/>
          <ac:picMkLst>
            <pc:docMk/>
            <pc:sldMk cId="0" sldId="276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16.975" v="1598" actId="34135"/>
          <ac:picMkLst>
            <pc:docMk/>
            <pc:sldMk cId="0" sldId="276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8:49.614" v="1599" actId="34135"/>
        <pc:sldMkLst>
          <pc:docMk/>
          <pc:sldMk cId="0" sldId="277"/>
        </pc:sldMkLst>
        <pc:spChg chg="mod">
          <ac:chgData name="Jason Mochal" userId="b2cd288fa4ff0b22" providerId="LiveId" clId="{05FA7E08-3079-4D43-B41E-6423FE1AA519}" dt="2024-02-04T23:48:49.614" v="1599" actId="34135"/>
          <ac:spMkLst>
            <pc:docMk/>
            <pc:sldMk cId="0" sldId="27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49.614" v="1599" actId="34135"/>
          <ac:spMkLst>
            <pc:docMk/>
            <pc:sldMk cId="0" sldId="27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49.614" v="1599" actId="34135"/>
          <ac:spMkLst>
            <pc:docMk/>
            <pc:sldMk cId="0" sldId="27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49.614" v="1599" actId="34135"/>
          <ac:spMkLst>
            <pc:docMk/>
            <pc:sldMk cId="0" sldId="277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8:49.614" v="1599" actId="34135"/>
          <ac:spMkLst>
            <pc:docMk/>
            <pc:sldMk cId="0" sldId="277"/>
            <ac:spMk id="1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48:49.614" v="1599" actId="34135"/>
          <ac:grpSpMkLst>
            <pc:docMk/>
            <pc:sldMk cId="0" sldId="277"/>
            <ac:grpSpMk id="8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8:49.614" v="1599" actId="34135"/>
          <ac:picMkLst>
            <pc:docMk/>
            <pc:sldMk cId="0" sldId="277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49.614" v="1599" actId="34135"/>
          <ac:picMkLst>
            <pc:docMk/>
            <pc:sldMk cId="0" sldId="277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49.614" v="1599" actId="34135"/>
          <ac:picMkLst>
            <pc:docMk/>
            <pc:sldMk cId="0" sldId="277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8:49.614" v="1599" actId="34135"/>
          <ac:picMkLst>
            <pc:docMk/>
            <pc:sldMk cId="0" sldId="277"/>
            <ac:picMk id="11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49:29.814" v="1606" actId="34135"/>
        <pc:sldMkLst>
          <pc:docMk/>
          <pc:sldMk cId="0" sldId="278"/>
        </pc:sldMkLst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04.254" v="1600" actId="34135"/>
          <ac:spMkLst>
            <pc:docMk/>
            <pc:sldMk cId="0" sldId="278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10.074" v="1601" actId="34135"/>
          <ac:spMkLst>
            <pc:docMk/>
            <pc:sldMk cId="0" sldId="278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10.074" v="1601" actId="34135"/>
          <ac:spMkLst>
            <pc:docMk/>
            <pc:sldMk cId="0" sldId="278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16.713" v="1602" actId="34135"/>
          <ac:spMkLst>
            <pc:docMk/>
            <pc:sldMk cId="0" sldId="278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9:20.610" v="1603" actId="478"/>
          <ac:spMkLst>
            <pc:docMk/>
            <pc:sldMk cId="0" sldId="278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49:29.814" v="1606" actId="34135"/>
          <ac:spMkLst>
            <pc:docMk/>
            <pc:sldMk cId="0" sldId="278"/>
            <ac:spMk id="26" creationId="{88018666-C326-D431-210A-F1B08BCF57E9}"/>
          </ac:spMkLst>
        </pc:spChg>
        <pc:grpChg chg="mod">
          <ac:chgData name="Jason Mochal" userId="b2cd288fa4ff0b22" providerId="LiveId" clId="{05FA7E08-3079-4D43-B41E-6423FE1AA519}" dt="2024-02-04T23:49:04.254" v="1600" actId="34135"/>
          <ac:grpSpMkLst>
            <pc:docMk/>
            <pc:sldMk cId="0" sldId="278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9:10.074" v="1601" actId="34135"/>
          <ac:grpSpMkLst>
            <pc:docMk/>
            <pc:sldMk cId="0" sldId="278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9:10.074" v="1601" actId="34135"/>
          <ac:grpSpMkLst>
            <pc:docMk/>
            <pc:sldMk cId="0" sldId="278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9:04.254" v="1600" actId="34135"/>
          <ac:picMkLst>
            <pc:docMk/>
            <pc:sldMk cId="0" sldId="278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04.254" v="1600" actId="34135"/>
          <ac:picMkLst>
            <pc:docMk/>
            <pc:sldMk cId="0" sldId="278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04.254" v="1600" actId="34135"/>
          <ac:picMkLst>
            <pc:docMk/>
            <pc:sldMk cId="0" sldId="27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04.254" v="1600" actId="34135"/>
          <ac:picMkLst>
            <pc:docMk/>
            <pc:sldMk cId="0" sldId="278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04.254" v="1600" actId="34135"/>
          <ac:picMkLst>
            <pc:docMk/>
            <pc:sldMk cId="0" sldId="278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10.074" v="1601" actId="34135"/>
          <ac:picMkLst>
            <pc:docMk/>
            <pc:sldMk cId="0" sldId="278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10.074" v="1601" actId="34135"/>
          <ac:picMkLst>
            <pc:docMk/>
            <pc:sldMk cId="0" sldId="278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10.074" v="1601" actId="34135"/>
          <ac:picMkLst>
            <pc:docMk/>
            <pc:sldMk cId="0" sldId="278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10.074" v="1601" actId="34135"/>
          <ac:picMkLst>
            <pc:docMk/>
            <pc:sldMk cId="0" sldId="278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49:37.814" v="1607" actId="34135"/>
        <pc:sldMkLst>
          <pc:docMk/>
          <pc:sldMk cId="0" sldId="279"/>
        </pc:sldMkLst>
        <pc:spChg chg="mod">
          <ac:chgData name="Jason Mochal" userId="b2cd288fa4ff0b22" providerId="LiveId" clId="{05FA7E08-3079-4D43-B41E-6423FE1AA519}" dt="2024-02-04T23:49:37.814" v="1607" actId="34135"/>
          <ac:spMkLst>
            <pc:docMk/>
            <pc:sldMk cId="0" sldId="27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37.814" v="1607" actId="34135"/>
          <ac:spMkLst>
            <pc:docMk/>
            <pc:sldMk cId="0" sldId="279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37.814" v="1607" actId="34135"/>
          <ac:spMkLst>
            <pc:docMk/>
            <pc:sldMk cId="0" sldId="279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37.814" v="1607" actId="34135"/>
          <ac:spMkLst>
            <pc:docMk/>
            <pc:sldMk cId="0" sldId="279"/>
            <ac:spMk id="5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49:37.814" v="1607" actId="34135"/>
          <ac:picMkLst>
            <pc:docMk/>
            <pc:sldMk cId="0" sldId="279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37.814" v="1607" actId="34135"/>
          <ac:picMkLst>
            <pc:docMk/>
            <pc:sldMk cId="0" sldId="279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37.814" v="1607" actId="34135"/>
          <ac:picMkLst>
            <pc:docMk/>
            <pc:sldMk cId="0" sldId="279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37.814" v="1607" actId="34135"/>
          <ac:picMkLst>
            <pc:docMk/>
            <pc:sldMk cId="0" sldId="279"/>
            <ac:picMk id="9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0:00.766" v="1613" actId="34135"/>
        <pc:sldMkLst>
          <pc:docMk/>
          <pc:sldMk cId="0" sldId="280"/>
        </pc:sldMkLst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45.597" v="1608" actId="34135"/>
          <ac:spMkLst>
            <pc:docMk/>
            <pc:sldMk cId="0" sldId="280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50.783" v="1609" actId="34135"/>
          <ac:spMkLst>
            <pc:docMk/>
            <pc:sldMk cId="0" sldId="280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50.783" v="1609" actId="34135"/>
          <ac:spMkLst>
            <pc:docMk/>
            <pc:sldMk cId="0" sldId="280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49:53.194" v="1610" actId="34135"/>
          <ac:spMkLst>
            <pc:docMk/>
            <pc:sldMk cId="0" sldId="280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49:55.900" v="1611" actId="478"/>
          <ac:spMkLst>
            <pc:docMk/>
            <pc:sldMk cId="0" sldId="280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0:00.766" v="1613" actId="34135"/>
          <ac:spMkLst>
            <pc:docMk/>
            <pc:sldMk cId="0" sldId="280"/>
            <ac:spMk id="26" creationId="{F12E8DE0-DE2E-ECF3-3DDC-BFA705B449E0}"/>
          </ac:spMkLst>
        </pc:spChg>
        <pc:grpChg chg="mod">
          <ac:chgData name="Jason Mochal" userId="b2cd288fa4ff0b22" providerId="LiveId" clId="{05FA7E08-3079-4D43-B41E-6423FE1AA519}" dt="2024-02-04T23:49:45.597" v="1608" actId="34135"/>
          <ac:grpSpMkLst>
            <pc:docMk/>
            <pc:sldMk cId="0" sldId="280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9:50.783" v="1609" actId="34135"/>
          <ac:grpSpMkLst>
            <pc:docMk/>
            <pc:sldMk cId="0" sldId="280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49:50.783" v="1609" actId="34135"/>
          <ac:grpSpMkLst>
            <pc:docMk/>
            <pc:sldMk cId="0" sldId="280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49:45.597" v="1608" actId="34135"/>
          <ac:picMkLst>
            <pc:docMk/>
            <pc:sldMk cId="0" sldId="280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45.597" v="1608" actId="34135"/>
          <ac:picMkLst>
            <pc:docMk/>
            <pc:sldMk cId="0" sldId="280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45.597" v="1608" actId="34135"/>
          <ac:picMkLst>
            <pc:docMk/>
            <pc:sldMk cId="0" sldId="280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45.597" v="1608" actId="34135"/>
          <ac:picMkLst>
            <pc:docMk/>
            <pc:sldMk cId="0" sldId="280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45.597" v="1608" actId="34135"/>
          <ac:picMkLst>
            <pc:docMk/>
            <pc:sldMk cId="0" sldId="280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50.783" v="1609" actId="34135"/>
          <ac:picMkLst>
            <pc:docMk/>
            <pc:sldMk cId="0" sldId="280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50.783" v="1609" actId="34135"/>
          <ac:picMkLst>
            <pc:docMk/>
            <pc:sldMk cId="0" sldId="280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50.783" v="1609" actId="34135"/>
          <ac:picMkLst>
            <pc:docMk/>
            <pc:sldMk cId="0" sldId="280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49:50.783" v="1609" actId="34135"/>
          <ac:picMkLst>
            <pc:docMk/>
            <pc:sldMk cId="0" sldId="280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0:05.581" v="1614" actId="34135"/>
        <pc:sldMkLst>
          <pc:docMk/>
          <pc:sldMk cId="0" sldId="281"/>
        </pc:sldMkLst>
        <pc:spChg chg="mod">
          <ac:chgData name="Jason Mochal" userId="b2cd288fa4ff0b22" providerId="LiveId" clId="{05FA7E08-3079-4D43-B41E-6423FE1AA519}" dt="2024-02-04T23:50:05.581" v="1614" actId="34135"/>
          <ac:spMkLst>
            <pc:docMk/>
            <pc:sldMk cId="0" sldId="28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05.581" v="1614" actId="34135"/>
          <ac:spMkLst>
            <pc:docMk/>
            <pc:sldMk cId="0" sldId="28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05.581" v="1614" actId="34135"/>
          <ac:spMkLst>
            <pc:docMk/>
            <pc:sldMk cId="0" sldId="281"/>
            <ac:spMk id="4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0:05.581" v="1614" actId="34135"/>
          <ac:grpSpMkLst>
            <pc:docMk/>
            <pc:sldMk cId="0" sldId="281"/>
            <ac:grpSpMk id="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0:05.581" v="1614" actId="34135"/>
          <ac:picMkLst>
            <pc:docMk/>
            <pc:sldMk cId="0" sldId="28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05.581" v="1614" actId="34135"/>
          <ac:picMkLst>
            <pc:docMk/>
            <pc:sldMk cId="0" sldId="28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05.581" v="1614" actId="34135"/>
          <ac:picMkLst>
            <pc:docMk/>
            <pc:sldMk cId="0" sldId="281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05.581" v="1614" actId="34135"/>
          <ac:picMkLst>
            <pc:docMk/>
            <pc:sldMk cId="0" sldId="281"/>
            <ac:picMk id="9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0:31.302" v="1621" actId="34135"/>
        <pc:sldMkLst>
          <pc:docMk/>
          <pc:sldMk cId="0" sldId="282"/>
        </pc:sldMkLst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3.905" v="1615" actId="34135"/>
          <ac:spMkLst>
            <pc:docMk/>
            <pc:sldMk cId="0" sldId="282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8.824" v="1616" actId="34135"/>
          <ac:spMkLst>
            <pc:docMk/>
            <pc:sldMk cId="0" sldId="282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18.824" v="1616" actId="34135"/>
          <ac:spMkLst>
            <pc:docMk/>
            <pc:sldMk cId="0" sldId="282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22.021" v="1617" actId="34135"/>
          <ac:spMkLst>
            <pc:docMk/>
            <pc:sldMk cId="0" sldId="282"/>
            <ac:spMk id="23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0:24.739" v="1618" actId="478"/>
          <ac:spMkLst>
            <pc:docMk/>
            <pc:sldMk cId="0" sldId="282"/>
            <ac:spMk id="24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0:31.302" v="1621" actId="34135"/>
          <ac:spMkLst>
            <pc:docMk/>
            <pc:sldMk cId="0" sldId="282"/>
            <ac:spMk id="25" creationId="{86C5194E-DD3D-F390-92F8-05E6BBEC0CF7}"/>
          </ac:spMkLst>
        </pc:spChg>
        <pc:grpChg chg="mod">
          <ac:chgData name="Jason Mochal" userId="b2cd288fa4ff0b22" providerId="LiveId" clId="{05FA7E08-3079-4D43-B41E-6423FE1AA519}" dt="2024-02-04T23:50:13.905" v="1615" actId="34135"/>
          <ac:grpSpMkLst>
            <pc:docMk/>
            <pc:sldMk cId="0" sldId="282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0:18.824" v="1616" actId="34135"/>
          <ac:grpSpMkLst>
            <pc:docMk/>
            <pc:sldMk cId="0" sldId="282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0:18.824" v="1616" actId="34135"/>
          <ac:grpSpMkLst>
            <pc:docMk/>
            <pc:sldMk cId="0" sldId="282"/>
            <ac:grpSpMk id="2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0:13.905" v="1615" actId="34135"/>
          <ac:picMkLst>
            <pc:docMk/>
            <pc:sldMk cId="0" sldId="282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3.905" v="1615" actId="34135"/>
          <ac:picMkLst>
            <pc:docMk/>
            <pc:sldMk cId="0" sldId="282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3.905" v="1615" actId="34135"/>
          <ac:picMkLst>
            <pc:docMk/>
            <pc:sldMk cId="0" sldId="28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3.905" v="1615" actId="34135"/>
          <ac:picMkLst>
            <pc:docMk/>
            <pc:sldMk cId="0" sldId="282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3.905" v="1615" actId="34135"/>
          <ac:picMkLst>
            <pc:docMk/>
            <pc:sldMk cId="0" sldId="282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8.824" v="1616" actId="34135"/>
          <ac:picMkLst>
            <pc:docMk/>
            <pc:sldMk cId="0" sldId="282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8.824" v="1616" actId="34135"/>
          <ac:picMkLst>
            <pc:docMk/>
            <pc:sldMk cId="0" sldId="282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8.824" v="1616" actId="34135"/>
          <ac:picMkLst>
            <pc:docMk/>
            <pc:sldMk cId="0" sldId="282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18.824" v="1616" actId="34135"/>
          <ac:picMkLst>
            <pc:docMk/>
            <pc:sldMk cId="0" sldId="282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0:38.735" v="1622" actId="34135"/>
        <pc:sldMkLst>
          <pc:docMk/>
          <pc:sldMk cId="0" sldId="283"/>
        </pc:sldMkLst>
        <pc:spChg chg="mod">
          <ac:chgData name="Jason Mochal" userId="b2cd288fa4ff0b22" providerId="LiveId" clId="{05FA7E08-3079-4D43-B41E-6423FE1AA519}" dt="2024-02-04T23:50:38.735" v="1622" actId="34135"/>
          <ac:spMkLst>
            <pc:docMk/>
            <pc:sldMk cId="0" sldId="283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38.735" v="1622" actId="34135"/>
          <ac:spMkLst>
            <pc:docMk/>
            <pc:sldMk cId="0" sldId="28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38.735" v="1622" actId="34135"/>
          <ac:spMkLst>
            <pc:docMk/>
            <pc:sldMk cId="0" sldId="283"/>
            <ac:spMk id="4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0:38.735" v="1622" actId="34135"/>
          <ac:picMkLst>
            <pc:docMk/>
            <pc:sldMk cId="0" sldId="283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38.735" v="1622" actId="34135"/>
          <ac:picMkLst>
            <pc:docMk/>
            <pc:sldMk cId="0" sldId="283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38.735" v="1622" actId="34135"/>
          <ac:picMkLst>
            <pc:docMk/>
            <pc:sldMk cId="0" sldId="283"/>
            <ac:picMk id="7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1:01.657" v="1628" actId="34135"/>
        <pc:sldMkLst>
          <pc:docMk/>
          <pc:sldMk cId="0" sldId="284"/>
        </pc:sldMkLst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46.317" v="1623" actId="34135"/>
          <ac:spMkLst>
            <pc:docMk/>
            <pc:sldMk cId="0" sldId="284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51.122" v="1624" actId="34135"/>
          <ac:spMkLst>
            <pc:docMk/>
            <pc:sldMk cId="0" sldId="284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51.122" v="1624" actId="34135"/>
          <ac:spMkLst>
            <pc:docMk/>
            <pc:sldMk cId="0" sldId="284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0:54.043" v="1625" actId="34135"/>
          <ac:spMkLst>
            <pc:docMk/>
            <pc:sldMk cId="0" sldId="284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0:57.603" v="1626" actId="478"/>
          <ac:spMkLst>
            <pc:docMk/>
            <pc:sldMk cId="0" sldId="284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1:01.657" v="1628" actId="34135"/>
          <ac:spMkLst>
            <pc:docMk/>
            <pc:sldMk cId="0" sldId="284"/>
            <ac:spMk id="26" creationId="{5FD2C0B7-3470-A62B-D068-32D8195C812B}"/>
          </ac:spMkLst>
        </pc:spChg>
        <pc:grpChg chg="mod">
          <ac:chgData name="Jason Mochal" userId="b2cd288fa4ff0b22" providerId="LiveId" clId="{05FA7E08-3079-4D43-B41E-6423FE1AA519}" dt="2024-02-04T23:50:46.317" v="1623" actId="34135"/>
          <ac:grpSpMkLst>
            <pc:docMk/>
            <pc:sldMk cId="0" sldId="284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0:51.122" v="1624" actId="34135"/>
          <ac:grpSpMkLst>
            <pc:docMk/>
            <pc:sldMk cId="0" sldId="284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0:51.122" v="1624" actId="34135"/>
          <ac:grpSpMkLst>
            <pc:docMk/>
            <pc:sldMk cId="0" sldId="284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0:46.317" v="1623" actId="34135"/>
          <ac:picMkLst>
            <pc:docMk/>
            <pc:sldMk cId="0" sldId="284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46.317" v="1623" actId="34135"/>
          <ac:picMkLst>
            <pc:docMk/>
            <pc:sldMk cId="0" sldId="284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46.317" v="1623" actId="34135"/>
          <ac:picMkLst>
            <pc:docMk/>
            <pc:sldMk cId="0" sldId="284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46.317" v="1623" actId="34135"/>
          <ac:picMkLst>
            <pc:docMk/>
            <pc:sldMk cId="0" sldId="284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46.317" v="1623" actId="34135"/>
          <ac:picMkLst>
            <pc:docMk/>
            <pc:sldMk cId="0" sldId="284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51.122" v="1624" actId="34135"/>
          <ac:picMkLst>
            <pc:docMk/>
            <pc:sldMk cId="0" sldId="284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51.122" v="1624" actId="34135"/>
          <ac:picMkLst>
            <pc:docMk/>
            <pc:sldMk cId="0" sldId="284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51.122" v="1624" actId="34135"/>
          <ac:picMkLst>
            <pc:docMk/>
            <pc:sldMk cId="0" sldId="284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0:51.122" v="1624" actId="34135"/>
          <ac:picMkLst>
            <pc:docMk/>
            <pc:sldMk cId="0" sldId="284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1:08.218" v="1629" actId="34135"/>
        <pc:sldMkLst>
          <pc:docMk/>
          <pc:sldMk cId="0" sldId="285"/>
        </pc:sldMkLst>
        <pc:spChg chg="mod">
          <ac:chgData name="Jason Mochal" userId="b2cd288fa4ff0b22" providerId="LiveId" clId="{05FA7E08-3079-4D43-B41E-6423FE1AA519}" dt="2024-02-04T23:51:08.218" v="1629" actId="34135"/>
          <ac:spMkLst>
            <pc:docMk/>
            <pc:sldMk cId="0" sldId="285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08.218" v="1629" actId="34135"/>
          <ac:spMkLst>
            <pc:docMk/>
            <pc:sldMk cId="0" sldId="285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08.218" v="1629" actId="34135"/>
          <ac:spMkLst>
            <pc:docMk/>
            <pc:sldMk cId="0" sldId="285"/>
            <ac:spMk id="10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1:08.218" v="1629" actId="34135"/>
          <ac:picMkLst>
            <pc:docMk/>
            <pc:sldMk cId="0" sldId="285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08.218" v="1629" actId="34135"/>
          <ac:picMkLst>
            <pc:docMk/>
            <pc:sldMk cId="0" sldId="285"/>
            <ac:picMk id="4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1:13.645" v="1630" actId="34135"/>
        <pc:sldMkLst>
          <pc:docMk/>
          <pc:sldMk cId="0" sldId="286"/>
        </pc:sldMkLst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13.645" v="1630" actId="34135"/>
          <ac:spMkLst>
            <pc:docMk/>
            <pc:sldMk cId="0" sldId="286"/>
            <ac:spMk id="22" creationId="{00000000-0000-0000-0000-000000000000}"/>
          </ac:spMkLst>
        </pc:sp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5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7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9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11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13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15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17" creationId="{00000000-0000-0000-0000-000000000000}"/>
          </ac:graphicFrameMkLst>
        </pc:graphicFrameChg>
        <pc:graphicFrameChg chg="mod">
          <ac:chgData name="Jason Mochal" userId="b2cd288fa4ff0b22" providerId="LiveId" clId="{05FA7E08-3079-4D43-B41E-6423FE1AA519}" dt="2024-02-04T23:51:13.645" v="1630" actId="34135"/>
          <ac:graphicFrameMkLst>
            <pc:docMk/>
            <pc:sldMk cId="0" sldId="286"/>
            <ac:graphicFrameMk id="21" creationId="{00000000-0000-0000-0000-000000000000}"/>
          </ac:graphicFrameMkLst>
        </pc:graphicFrameChg>
        <pc:picChg chg="mod">
          <ac:chgData name="Jason Mochal" userId="b2cd288fa4ff0b22" providerId="LiveId" clId="{05FA7E08-3079-4D43-B41E-6423FE1AA519}" dt="2024-02-04T23:51:13.645" v="1630" actId="34135"/>
          <ac:picMkLst>
            <pc:docMk/>
            <pc:sldMk cId="0" sldId="286"/>
            <ac:picMk id="23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1:39.781" v="1637" actId="34135"/>
        <pc:sldMkLst>
          <pc:docMk/>
          <pc:sldMk cId="0" sldId="287"/>
        </pc:sldMkLst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2.982" v="1631" actId="34135"/>
          <ac:spMkLst>
            <pc:docMk/>
            <pc:sldMk cId="0" sldId="287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7.062" v="1632" actId="34135"/>
          <ac:spMkLst>
            <pc:docMk/>
            <pc:sldMk cId="0" sldId="287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7.062" v="1632" actId="34135"/>
          <ac:spMkLst>
            <pc:docMk/>
            <pc:sldMk cId="0" sldId="287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1:29.756" v="1633" actId="34135"/>
          <ac:spMkLst>
            <pc:docMk/>
            <pc:sldMk cId="0" sldId="287"/>
            <ac:spMk id="23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1:32.605" v="1634" actId="478"/>
          <ac:spMkLst>
            <pc:docMk/>
            <pc:sldMk cId="0" sldId="287"/>
            <ac:spMk id="24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1:39.781" v="1637" actId="34135"/>
          <ac:spMkLst>
            <pc:docMk/>
            <pc:sldMk cId="0" sldId="287"/>
            <ac:spMk id="25" creationId="{234EBBC1-41EB-0972-254D-428D95216AB2}"/>
          </ac:spMkLst>
        </pc:spChg>
        <pc:grpChg chg="mod">
          <ac:chgData name="Jason Mochal" userId="b2cd288fa4ff0b22" providerId="LiveId" clId="{05FA7E08-3079-4D43-B41E-6423FE1AA519}" dt="2024-02-04T23:51:22.982" v="1631" actId="34135"/>
          <ac:grpSpMkLst>
            <pc:docMk/>
            <pc:sldMk cId="0" sldId="287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1:27.062" v="1632" actId="34135"/>
          <ac:grpSpMkLst>
            <pc:docMk/>
            <pc:sldMk cId="0" sldId="287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1:27.062" v="1632" actId="34135"/>
          <ac:grpSpMkLst>
            <pc:docMk/>
            <pc:sldMk cId="0" sldId="287"/>
            <ac:grpSpMk id="2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1:22.982" v="1631" actId="34135"/>
          <ac:picMkLst>
            <pc:docMk/>
            <pc:sldMk cId="0" sldId="287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2.982" v="1631" actId="34135"/>
          <ac:picMkLst>
            <pc:docMk/>
            <pc:sldMk cId="0" sldId="287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2.982" v="1631" actId="34135"/>
          <ac:picMkLst>
            <pc:docMk/>
            <pc:sldMk cId="0" sldId="287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2.982" v="1631" actId="34135"/>
          <ac:picMkLst>
            <pc:docMk/>
            <pc:sldMk cId="0" sldId="287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2.982" v="1631" actId="34135"/>
          <ac:picMkLst>
            <pc:docMk/>
            <pc:sldMk cId="0" sldId="287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7.062" v="1632" actId="34135"/>
          <ac:picMkLst>
            <pc:docMk/>
            <pc:sldMk cId="0" sldId="287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7.062" v="1632" actId="34135"/>
          <ac:picMkLst>
            <pc:docMk/>
            <pc:sldMk cId="0" sldId="287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7.062" v="1632" actId="34135"/>
          <ac:picMkLst>
            <pc:docMk/>
            <pc:sldMk cId="0" sldId="287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1:27.062" v="1632" actId="34135"/>
          <ac:picMkLst>
            <pc:docMk/>
            <pc:sldMk cId="0" sldId="287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2:04.737" v="1640" actId="34135"/>
        <pc:sldMkLst>
          <pc:docMk/>
          <pc:sldMk cId="0" sldId="288"/>
        </pc:sldMkLst>
        <pc:spChg chg="mod">
          <ac:chgData name="Jason Mochal" userId="b2cd288fa4ff0b22" providerId="LiveId" clId="{05FA7E08-3079-4D43-B41E-6423FE1AA519}" dt="2024-02-04T23:52:04.737" v="1640" actId="34135"/>
          <ac:spMkLst>
            <pc:docMk/>
            <pc:sldMk cId="0" sldId="28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04.737" v="1640" actId="34135"/>
          <ac:spMkLst>
            <pc:docMk/>
            <pc:sldMk cId="0" sldId="28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04.737" v="1640" actId="34135"/>
          <ac:spMkLst>
            <pc:docMk/>
            <pc:sldMk cId="0" sldId="28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04.737" v="1640" actId="34135"/>
          <ac:spMkLst>
            <pc:docMk/>
            <pc:sldMk cId="0" sldId="288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04.737" v="1640" actId="34135"/>
          <ac:spMkLst>
            <pc:docMk/>
            <pc:sldMk cId="0" sldId="288"/>
            <ac:spMk id="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2:04.737" v="1640" actId="34135"/>
          <ac:grpSpMkLst>
            <pc:docMk/>
            <pc:sldMk cId="0" sldId="288"/>
            <ac:grpSpMk id="1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04.737" v="1640" actId="34135"/>
          <ac:picMkLst>
            <pc:docMk/>
            <pc:sldMk cId="0" sldId="288"/>
            <ac:picMk id="14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2:35.389" v="1648" actId="34135"/>
        <pc:sldMkLst>
          <pc:docMk/>
          <pc:sldMk cId="0" sldId="289"/>
        </pc:sldMkLst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3.365" v="1641" actId="34135"/>
          <ac:spMkLst>
            <pc:docMk/>
            <pc:sldMk cId="0" sldId="289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8.057" v="1642" actId="34135"/>
          <ac:spMkLst>
            <pc:docMk/>
            <pc:sldMk cId="0" sldId="289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18.057" v="1642" actId="34135"/>
          <ac:spMkLst>
            <pc:docMk/>
            <pc:sldMk cId="0" sldId="289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20.689" v="1643" actId="34135"/>
          <ac:spMkLst>
            <pc:docMk/>
            <pc:sldMk cId="0" sldId="289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2:23.614" v="1644" actId="478"/>
          <ac:spMkLst>
            <pc:docMk/>
            <pc:sldMk cId="0" sldId="289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2:35.389" v="1648" actId="34135"/>
          <ac:spMkLst>
            <pc:docMk/>
            <pc:sldMk cId="0" sldId="289"/>
            <ac:spMk id="26" creationId="{1EC2AC66-D0D3-D084-7775-28A9D5AE1192}"/>
          </ac:spMkLst>
        </pc:spChg>
        <pc:grpChg chg="mod">
          <ac:chgData name="Jason Mochal" userId="b2cd288fa4ff0b22" providerId="LiveId" clId="{05FA7E08-3079-4D43-B41E-6423FE1AA519}" dt="2024-02-04T23:52:13.365" v="1641" actId="34135"/>
          <ac:grpSpMkLst>
            <pc:docMk/>
            <pc:sldMk cId="0" sldId="289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2:18.057" v="1642" actId="34135"/>
          <ac:grpSpMkLst>
            <pc:docMk/>
            <pc:sldMk cId="0" sldId="289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2:18.057" v="1642" actId="34135"/>
          <ac:grpSpMkLst>
            <pc:docMk/>
            <pc:sldMk cId="0" sldId="289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2:13.365" v="1641" actId="34135"/>
          <ac:picMkLst>
            <pc:docMk/>
            <pc:sldMk cId="0" sldId="289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3.365" v="1641" actId="34135"/>
          <ac:picMkLst>
            <pc:docMk/>
            <pc:sldMk cId="0" sldId="289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3.365" v="1641" actId="34135"/>
          <ac:picMkLst>
            <pc:docMk/>
            <pc:sldMk cId="0" sldId="289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3.365" v="1641" actId="34135"/>
          <ac:picMkLst>
            <pc:docMk/>
            <pc:sldMk cId="0" sldId="289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3.365" v="1641" actId="34135"/>
          <ac:picMkLst>
            <pc:docMk/>
            <pc:sldMk cId="0" sldId="289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8.057" v="1642" actId="34135"/>
          <ac:picMkLst>
            <pc:docMk/>
            <pc:sldMk cId="0" sldId="289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8.057" v="1642" actId="34135"/>
          <ac:picMkLst>
            <pc:docMk/>
            <pc:sldMk cId="0" sldId="289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8.057" v="1642" actId="34135"/>
          <ac:picMkLst>
            <pc:docMk/>
            <pc:sldMk cId="0" sldId="289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18.057" v="1642" actId="34135"/>
          <ac:picMkLst>
            <pc:docMk/>
            <pc:sldMk cId="0" sldId="289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2:42.013" v="1649" actId="34135"/>
        <pc:sldMkLst>
          <pc:docMk/>
          <pc:sldMk cId="0" sldId="290"/>
        </pc:sldMkLst>
        <pc:spChg chg="mod">
          <ac:chgData name="Jason Mochal" userId="b2cd288fa4ff0b22" providerId="LiveId" clId="{05FA7E08-3079-4D43-B41E-6423FE1AA519}" dt="2024-02-04T23:52:42.013" v="1649" actId="34135"/>
          <ac:spMkLst>
            <pc:docMk/>
            <pc:sldMk cId="0" sldId="29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2.013" v="1649" actId="34135"/>
          <ac:spMkLst>
            <pc:docMk/>
            <pc:sldMk cId="0" sldId="29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2.013" v="1649" actId="34135"/>
          <ac:spMkLst>
            <pc:docMk/>
            <pc:sldMk cId="0" sldId="290"/>
            <ac:spMk id="4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2:42.013" v="1649" actId="34135"/>
          <ac:picMkLst>
            <pc:docMk/>
            <pc:sldMk cId="0" sldId="290"/>
            <ac:picMk id="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2:49.712" v="1650" actId="34135"/>
        <pc:sldMkLst>
          <pc:docMk/>
          <pc:sldMk cId="0" sldId="291"/>
        </pc:sldMkLst>
        <pc:spChg chg="mod">
          <ac:chgData name="Jason Mochal" userId="b2cd288fa4ff0b22" providerId="LiveId" clId="{05FA7E08-3079-4D43-B41E-6423FE1AA519}" dt="2024-02-04T23:52:49.712" v="1650" actId="34135"/>
          <ac:spMkLst>
            <pc:docMk/>
            <pc:sldMk cId="0" sldId="29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9.712" v="1650" actId="34135"/>
          <ac:spMkLst>
            <pc:docMk/>
            <pc:sldMk cId="0" sldId="29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9.712" v="1650" actId="34135"/>
          <ac:spMkLst>
            <pc:docMk/>
            <pc:sldMk cId="0" sldId="291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9.712" v="1650" actId="34135"/>
          <ac:spMkLst>
            <pc:docMk/>
            <pc:sldMk cId="0" sldId="291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49.712" v="1650" actId="34135"/>
          <ac:spMkLst>
            <pc:docMk/>
            <pc:sldMk cId="0" sldId="291"/>
            <ac:spMk id="1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2:49.712" v="1650" actId="34135"/>
          <ac:grpSpMkLst>
            <pc:docMk/>
            <pc:sldMk cId="0" sldId="291"/>
            <ac:grpSpMk id="4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2:49.712" v="1650" actId="34135"/>
          <ac:grpSpMkLst>
            <pc:docMk/>
            <pc:sldMk cId="0" sldId="291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2:49.712" v="1650" actId="34135"/>
          <ac:grpSpMkLst>
            <pc:docMk/>
            <pc:sldMk cId="0" sldId="291"/>
            <ac:grpSpMk id="2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49.712" v="1650" actId="34135"/>
          <ac:picMkLst>
            <pc:docMk/>
            <pc:sldMk cId="0" sldId="291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2:56.136" v="1651" actId="34135"/>
        <pc:sldMkLst>
          <pc:docMk/>
          <pc:sldMk cId="0" sldId="292"/>
        </pc:sldMkLst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2:56.136" v="1651" actId="34135"/>
          <ac:spMkLst>
            <pc:docMk/>
            <pc:sldMk cId="0" sldId="292"/>
            <ac:spMk id="25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2:56.136" v="1651" actId="34135"/>
          <ac:grpSpMkLst>
            <pc:docMk/>
            <pc:sldMk cId="0" sldId="292"/>
            <ac:grpSpMk id="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2:56.136" v="1651" actId="34135"/>
          <ac:picMkLst>
            <pc:docMk/>
            <pc:sldMk cId="0" sldId="292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56.136" v="1651" actId="34135"/>
          <ac:picMkLst>
            <pc:docMk/>
            <pc:sldMk cId="0" sldId="29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2:56.136" v="1651" actId="34135"/>
          <ac:picMkLst>
            <pc:docMk/>
            <pc:sldMk cId="0" sldId="292"/>
            <ac:picMk id="8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3:22.970" v="1658" actId="34135"/>
        <pc:sldMkLst>
          <pc:docMk/>
          <pc:sldMk cId="0" sldId="293"/>
        </pc:sldMkLst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05.457" v="1652" actId="34135"/>
          <ac:spMkLst>
            <pc:docMk/>
            <pc:sldMk cId="0" sldId="293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10.075" v="1653" actId="34135"/>
          <ac:spMkLst>
            <pc:docMk/>
            <pc:sldMk cId="0" sldId="293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10.075" v="1653" actId="34135"/>
          <ac:spMkLst>
            <pc:docMk/>
            <pc:sldMk cId="0" sldId="293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12.506" v="1654" actId="34135"/>
          <ac:spMkLst>
            <pc:docMk/>
            <pc:sldMk cId="0" sldId="293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3:15.563" v="1655" actId="478"/>
          <ac:spMkLst>
            <pc:docMk/>
            <pc:sldMk cId="0" sldId="293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3:22.970" v="1658" actId="34135"/>
          <ac:spMkLst>
            <pc:docMk/>
            <pc:sldMk cId="0" sldId="293"/>
            <ac:spMk id="26" creationId="{761902BB-6554-16B4-4F13-4F11031656BB}"/>
          </ac:spMkLst>
        </pc:spChg>
        <pc:grpChg chg="mod">
          <ac:chgData name="Jason Mochal" userId="b2cd288fa4ff0b22" providerId="LiveId" clId="{05FA7E08-3079-4D43-B41E-6423FE1AA519}" dt="2024-02-04T23:53:05.457" v="1652" actId="34135"/>
          <ac:grpSpMkLst>
            <pc:docMk/>
            <pc:sldMk cId="0" sldId="293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3:10.075" v="1653" actId="34135"/>
          <ac:grpSpMkLst>
            <pc:docMk/>
            <pc:sldMk cId="0" sldId="293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3:10.075" v="1653" actId="34135"/>
          <ac:grpSpMkLst>
            <pc:docMk/>
            <pc:sldMk cId="0" sldId="293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3:05.457" v="1652" actId="34135"/>
          <ac:picMkLst>
            <pc:docMk/>
            <pc:sldMk cId="0" sldId="293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05.457" v="1652" actId="34135"/>
          <ac:picMkLst>
            <pc:docMk/>
            <pc:sldMk cId="0" sldId="293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05.457" v="1652" actId="34135"/>
          <ac:picMkLst>
            <pc:docMk/>
            <pc:sldMk cId="0" sldId="293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05.457" v="1652" actId="34135"/>
          <ac:picMkLst>
            <pc:docMk/>
            <pc:sldMk cId="0" sldId="293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05.457" v="1652" actId="34135"/>
          <ac:picMkLst>
            <pc:docMk/>
            <pc:sldMk cId="0" sldId="293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10.075" v="1653" actId="34135"/>
          <ac:picMkLst>
            <pc:docMk/>
            <pc:sldMk cId="0" sldId="293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10.075" v="1653" actId="34135"/>
          <ac:picMkLst>
            <pc:docMk/>
            <pc:sldMk cId="0" sldId="293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10.075" v="1653" actId="34135"/>
          <ac:picMkLst>
            <pc:docMk/>
            <pc:sldMk cId="0" sldId="293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10.075" v="1653" actId="34135"/>
          <ac:picMkLst>
            <pc:docMk/>
            <pc:sldMk cId="0" sldId="293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3:28.321" v="1659" actId="34135"/>
        <pc:sldMkLst>
          <pc:docMk/>
          <pc:sldMk cId="0" sldId="294"/>
        </pc:sldMkLst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28.321" v="1659" actId="34135"/>
          <ac:spMkLst>
            <pc:docMk/>
            <pc:sldMk cId="0" sldId="294"/>
            <ac:spMk id="12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3:28.321" v="1659" actId="34135"/>
          <ac:grpSpMkLst>
            <pc:docMk/>
            <pc:sldMk cId="0" sldId="294"/>
            <ac:grpSpMk id="1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28.321" v="1659" actId="34135"/>
          <ac:picMkLst>
            <pc:docMk/>
            <pc:sldMk cId="0" sldId="294"/>
            <ac:picMk id="14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3:42.172" v="1660" actId="34135"/>
        <pc:sldMkLst>
          <pc:docMk/>
          <pc:sldMk cId="0" sldId="295"/>
        </pc:sldMkLst>
        <pc:spChg chg="mod">
          <ac:chgData name="Jason Mochal" userId="b2cd288fa4ff0b22" providerId="LiveId" clId="{05FA7E08-3079-4D43-B41E-6423FE1AA519}" dt="2024-02-04T23:53:42.172" v="1660" actId="34135"/>
          <ac:spMkLst>
            <pc:docMk/>
            <pc:sldMk cId="0" sldId="295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2.172" v="1660" actId="34135"/>
          <ac:spMkLst>
            <pc:docMk/>
            <pc:sldMk cId="0" sldId="295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2.172" v="1660" actId="34135"/>
          <ac:spMkLst>
            <pc:docMk/>
            <pc:sldMk cId="0" sldId="295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2.172" v="1660" actId="34135"/>
          <ac:spMkLst>
            <pc:docMk/>
            <pc:sldMk cId="0" sldId="295"/>
            <ac:spMk id="14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2.172" v="1660" actId="34135"/>
          <ac:picMkLst>
            <pc:docMk/>
            <pc:sldMk cId="0" sldId="295"/>
            <ac:picMk id="10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4:03.563" v="1666" actId="34135"/>
        <pc:sldMkLst>
          <pc:docMk/>
          <pc:sldMk cId="0" sldId="296"/>
        </pc:sldMkLst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48.260" v="1661" actId="34135"/>
          <ac:spMkLst>
            <pc:docMk/>
            <pc:sldMk cId="0" sldId="296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53.348" v="1662" actId="34135"/>
          <ac:spMkLst>
            <pc:docMk/>
            <pc:sldMk cId="0" sldId="296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3:53.348" v="1662" actId="34135"/>
          <ac:spMkLst>
            <pc:docMk/>
            <pc:sldMk cId="0" sldId="296"/>
            <ac:spMk id="19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3:56.169" v="1663" actId="478"/>
          <ac:spMkLst>
            <pc:docMk/>
            <pc:sldMk cId="0" sldId="296"/>
            <ac:spMk id="24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4:03.563" v="1666" actId="34135"/>
          <ac:spMkLst>
            <pc:docMk/>
            <pc:sldMk cId="0" sldId="296"/>
            <ac:spMk id="25" creationId="{5BCB543C-B07C-386B-C06D-B1414D5B3379}"/>
          </ac:spMkLst>
        </pc:spChg>
        <pc:grpChg chg="mod">
          <ac:chgData name="Jason Mochal" userId="b2cd288fa4ff0b22" providerId="LiveId" clId="{05FA7E08-3079-4D43-B41E-6423FE1AA519}" dt="2024-02-04T23:53:48.260" v="1661" actId="34135"/>
          <ac:grpSpMkLst>
            <pc:docMk/>
            <pc:sldMk cId="0" sldId="296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3:53.348" v="1662" actId="34135"/>
          <ac:grpSpMkLst>
            <pc:docMk/>
            <pc:sldMk cId="0" sldId="296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3:53.348" v="1662" actId="34135"/>
          <ac:grpSpMkLst>
            <pc:docMk/>
            <pc:sldMk cId="0" sldId="296"/>
            <ac:grpSpMk id="2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3:48.260" v="1661" actId="34135"/>
          <ac:picMkLst>
            <pc:docMk/>
            <pc:sldMk cId="0" sldId="296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8.260" v="1661" actId="34135"/>
          <ac:picMkLst>
            <pc:docMk/>
            <pc:sldMk cId="0" sldId="296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8.260" v="1661" actId="34135"/>
          <ac:picMkLst>
            <pc:docMk/>
            <pc:sldMk cId="0" sldId="296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8.260" v="1661" actId="34135"/>
          <ac:picMkLst>
            <pc:docMk/>
            <pc:sldMk cId="0" sldId="296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48.260" v="1661" actId="34135"/>
          <ac:picMkLst>
            <pc:docMk/>
            <pc:sldMk cId="0" sldId="296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53.348" v="1662" actId="34135"/>
          <ac:picMkLst>
            <pc:docMk/>
            <pc:sldMk cId="0" sldId="296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53.348" v="1662" actId="34135"/>
          <ac:picMkLst>
            <pc:docMk/>
            <pc:sldMk cId="0" sldId="296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53.348" v="1662" actId="34135"/>
          <ac:picMkLst>
            <pc:docMk/>
            <pc:sldMk cId="0" sldId="296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3:53.348" v="1662" actId="34135"/>
          <ac:picMkLst>
            <pc:docMk/>
            <pc:sldMk cId="0" sldId="296"/>
            <ac:picMk id="2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4:11.689" v="1667" actId="34135"/>
        <pc:sldMkLst>
          <pc:docMk/>
          <pc:sldMk cId="0" sldId="297"/>
        </pc:sldMkLst>
        <pc:spChg chg="mod">
          <ac:chgData name="Jason Mochal" userId="b2cd288fa4ff0b22" providerId="LiveId" clId="{05FA7E08-3079-4D43-B41E-6423FE1AA519}" dt="2024-02-04T23:54:11.689" v="1667" actId="34135"/>
          <ac:spMkLst>
            <pc:docMk/>
            <pc:sldMk cId="0" sldId="29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1.689" v="1667" actId="34135"/>
          <ac:spMkLst>
            <pc:docMk/>
            <pc:sldMk cId="0" sldId="29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1.689" v="1667" actId="34135"/>
          <ac:spMkLst>
            <pc:docMk/>
            <pc:sldMk cId="0" sldId="29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1.689" v="1667" actId="34135"/>
          <ac:spMkLst>
            <pc:docMk/>
            <pc:sldMk cId="0" sldId="297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1.689" v="1667" actId="34135"/>
          <ac:spMkLst>
            <pc:docMk/>
            <pc:sldMk cId="0" sldId="297"/>
            <ac:spMk id="11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4:11.689" v="1667" actId="34135"/>
          <ac:grpSpMkLst>
            <pc:docMk/>
            <pc:sldMk cId="0" sldId="297"/>
            <ac:grpSpMk id="9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4:11.689" v="1667" actId="34135"/>
          <ac:picMkLst>
            <pc:docMk/>
            <pc:sldMk cId="0" sldId="297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1.689" v="1667" actId="34135"/>
          <ac:picMkLst>
            <pc:docMk/>
            <pc:sldMk cId="0" sldId="297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1.689" v="1667" actId="34135"/>
          <ac:picMkLst>
            <pc:docMk/>
            <pc:sldMk cId="0" sldId="297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1.689" v="1667" actId="34135"/>
          <ac:picMkLst>
            <pc:docMk/>
            <pc:sldMk cId="0" sldId="297"/>
            <ac:picMk id="10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4:40.718" v="1674" actId="34135"/>
        <pc:sldMkLst>
          <pc:docMk/>
          <pc:sldMk cId="0" sldId="298"/>
        </pc:sldMkLst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19.226" v="1668" actId="34135"/>
          <ac:spMkLst>
            <pc:docMk/>
            <pc:sldMk cId="0" sldId="298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23.793" v="1669" actId="34135"/>
          <ac:spMkLst>
            <pc:docMk/>
            <pc:sldMk cId="0" sldId="298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23.793" v="1669" actId="34135"/>
          <ac:spMkLst>
            <pc:docMk/>
            <pc:sldMk cId="0" sldId="298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26.264" v="1670" actId="34135"/>
          <ac:spMkLst>
            <pc:docMk/>
            <pc:sldMk cId="0" sldId="298"/>
            <ac:spMk id="24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4:29.339" v="1671" actId="478"/>
          <ac:spMkLst>
            <pc:docMk/>
            <pc:sldMk cId="0" sldId="298"/>
            <ac:spMk id="25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4:40.718" v="1674" actId="34135"/>
          <ac:spMkLst>
            <pc:docMk/>
            <pc:sldMk cId="0" sldId="298"/>
            <ac:spMk id="26" creationId="{2E30D636-7A4B-56EB-BBF5-CFAD0627B2F1}"/>
          </ac:spMkLst>
        </pc:spChg>
        <pc:grpChg chg="mod">
          <ac:chgData name="Jason Mochal" userId="b2cd288fa4ff0b22" providerId="LiveId" clId="{05FA7E08-3079-4D43-B41E-6423FE1AA519}" dt="2024-02-04T23:54:19.226" v="1668" actId="34135"/>
          <ac:grpSpMkLst>
            <pc:docMk/>
            <pc:sldMk cId="0" sldId="298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4:23.793" v="1669" actId="34135"/>
          <ac:grpSpMkLst>
            <pc:docMk/>
            <pc:sldMk cId="0" sldId="298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4:23.793" v="1669" actId="34135"/>
          <ac:grpSpMkLst>
            <pc:docMk/>
            <pc:sldMk cId="0" sldId="298"/>
            <ac:grpSpMk id="21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4:19.226" v="1668" actId="34135"/>
          <ac:picMkLst>
            <pc:docMk/>
            <pc:sldMk cId="0" sldId="298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9.226" v="1668" actId="34135"/>
          <ac:picMkLst>
            <pc:docMk/>
            <pc:sldMk cId="0" sldId="298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9.226" v="1668" actId="34135"/>
          <ac:picMkLst>
            <pc:docMk/>
            <pc:sldMk cId="0" sldId="29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9.226" v="1668" actId="34135"/>
          <ac:picMkLst>
            <pc:docMk/>
            <pc:sldMk cId="0" sldId="298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19.226" v="1668" actId="34135"/>
          <ac:picMkLst>
            <pc:docMk/>
            <pc:sldMk cId="0" sldId="298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23.793" v="1669" actId="34135"/>
          <ac:picMkLst>
            <pc:docMk/>
            <pc:sldMk cId="0" sldId="298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23.793" v="1669" actId="34135"/>
          <ac:picMkLst>
            <pc:docMk/>
            <pc:sldMk cId="0" sldId="298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23.793" v="1669" actId="34135"/>
          <ac:picMkLst>
            <pc:docMk/>
            <pc:sldMk cId="0" sldId="298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23.793" v="1669" actId="34135"/>
          <ac:picMkLst>
            <pc:docMk/>
            <pc:sldMk cId="0" sldId="298"/>
            <ac:picMk id="23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4:56.067" v="1675" actId="34135"/>
        <pc:sldMkLst>
          <pc:docMk/>
          <pc:sldMk cId="0" sldId="299"/>
        </pc:sldMkLst>
        <pc:spChg chg="mod">
          <ac:chgData name="Jason Mochal" userId="b2cd288fa4ff0b22" providerId="LiveId" clId="{05FA7E08-3079-4D43-B41E-6423FE1AA519}" dt="2024-02-04T23:54:56.067" v="1675" actId="34135"/>
          <ac:spMkLst>
            <pc:docMk/>
            <pc:sldMk cId="0" sldId="29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4:56.067" v="1675" actId="34135"/>
          <ac:spMkLst>
            <pc:docMk/>
            <pc:sldMk cId="0" sldId="299"/>
            <ac:spMk id="3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4:56.067" v="1675" actId="34135"/>
          <ac:picMkLst>
            <pc:docMk/>
            <pc:sldMk cId="0" sldId="299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56.067" v="1675" actId="34135"/>
          <ac:picMkLst>
            <pc:docMk/>
            <pc:sldMk cId="0" sldId="299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4:56.067" v="1675" actId="34135"/>
          <ac:picMkLst>
            <pc:docMk/>
            <pc:sldMk cId="0" sldId="299"/>
            <ac:picMk id="7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5:04.428" v="1676" actId="34135"/>
        <pc:sldMkLst>
          <pc:docMk/>
          <pc:sldMk cId="0" sldId="300"/>
        </pc:sldMkLst>
        <pc:spChg chg="mod">
          <ac:chgData name="Jason Mochal" userId="b2cd288fa4ff0b22" providerId="LiveId" clId="{05FA7E08-3079-4D43-B41E-6423FE1AA519}" dt="2024-02-04T23:55:04.428" v="1676" actId="34135"/>
          <ac:spMkLst>
            <pc:docMk/>
            <pc:sldMk cId="0" sldId="30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04.428" v="1676" actId="34135"/>
          <ac:spMkLst>
            <pc:docMk/>
            <pc:sldMk cId="0" sldId="30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04.428" v="1676" actId="34135"/>
          <ac:spMkLst>
            <pc:docMk/>
            <pc:sldMk cId="0" sldId="300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04.428" v="1676" actId="34135"/>
          <ac:spMkLst>
            <pc:docMk/>
            <pc:sldMk cId="0" sldId="300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04.428" v="1676" actId="34135"/>
          <ac:spMkLst>
            <pc:docMk/>
            <pc:sldMk cId="0" sldId="300"/>
            <ac:spMk id="6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04.428" v="1676" actId="34135"/>
          <ac:picMkLst>
            <pc:docMk/>
            <pc:sldMk cId="0" sldId="300"/>
            <ac:picMk id="12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5:30.563" v="1684" actId="34135"/>
        <pc:sldMkLst>
          <pc:docMk/>
          <pc:sldMk cId="0" sldId="301"/>
        </pc:sldMkLst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1.028" v="1677" actId="34135"/>
          <ac:spMkLst>
            <pc:docMk/>
            <pc:sldMk cId="0" sldId="301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5.378" v="1678" actId="34135"/>
          <ac:spMkLst>
            <pc:docMk/>
            <pc:sldMk cId="0" sldId="301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5.378" v="1678" actId="34135"/>
          <ac:spMkLst>
            <pc:docMk/>
            <pc:sldMk cId="0" sldId="301"/>
            <ac:spMk id="2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17.990" v="1679" actId="34135"/>
          <ac:spMkLst>
            <pc:docMk/>
            <pc:sldMk cId="0" sldId="301"/>
            <ac:spMk id="26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5:20.777" v="1680" actId="478"/>
          <ac:spMkLst>
            <pc:docMk/>
            <pc:sldMk cId="0" sldId="301"/>
            <ac:spMk id="27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5:30.563" v="1684" actId="34135"/>
          <ac:spMkLst>
            <pc:docMk/>
            <pc:sldMk cId="0" sldId="301"/>
            <ac:spMk id="28" creationId="{07B31B77-BA81-12AB-25DF-5450DE7AD67F}"/>
          </ac:spMkLst>
        </pc:spChg>
        <pc:grpChg chg="mod">
          <ac:chgData name="Jason Mochal" userId="b2cd288fa4ff0b22" providerId="LiveId" clId="{05FA7E08-3079-4D43-B41E-6423FE1AA519}" dt="2024-02-04T23:55:11.028" v="1677" actId="34135"/>
          <ac:grpSpMkLst>
            <pc:docMk/>
            <pc:sldMk cId="0" sldId="301"/>
            <ac:grpSpMk id="14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5:15.378" v="1678" actId="34135"/>
          <ac:grpSpMkLst>
            <pc:docMk/>
            <pc:sldMk cId="0" sldId="301"/>
            <ac:grpSpMk id="18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5:15.378" v="1678" actId="34135"/>
          <ac:grpSpMkLst>
            <pc:docMk/>
            <pc:sldMk cId="0" sldId="301"/>
            <ac:grpSpMk id="23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5:11.028" v="1677" actId="34135"/>
          <ac:picMkLst>
            <pc:docMk/>
            <pc:sldMk cId="0" sldId="301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1.028" v="1677" actId="34135"/>
          <ac:picMkLst>
            <pc:docMk/>
            <pc:sldMk cId="0" sldId="30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1.028" v="1677" actId="34135"/>
          <ac:picMkLst>
            <pc:docMk/>
            <pc:sldMk cId="0" sldId="30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1.028" v="1677" actId="34135"/>
          <ac:picMkLst>
            <pc:docMk/>
            <pc:sldMk cId="0" sldId="301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1.028" v="1677" actId="34135"/>
          <ac:picMkLst>
            <pc:docMk/>
            <pc:sldMk cId="0" sldId="301"/>
            <ac:picMk id="1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5.378" v="1678" actId="34135"/>
          <ac:picMkLst>
            <pc:docMk/>
            <pc:sldMk cId="0" sldId="301"/>
            <ac:picMk id="2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5.378" v="1678" actId="34135"/>
          <ac:picMkLst>
            <pc:docMk/>
            <pc:sldMk cId="0" sldId="301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5.378" v="1678" actId="34135"/>
          <ac:picMkLst>
            <pc:docMk/>
            <pc:sldMk cId="0" sldId="301"/>
            <ac:picMk id="2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15.378" v="1678" actId="34135"/>
          <ac:picMkLst>
            <pc:docMk/>
            <pc:sldMk cId="0" sldId="301"/>
            <ac:picMk id="2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5:37.924" v="1685" actId="34135"/>
        <pc:sldMkLst>
          <pc:docMk/>
          <pc:sldMk cId="0" sldId="302"/>
        </pc:sldMkLst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37.924" v="1685" actId="34135"/>
          <ac:spMkLst>
            <pc:docMk/>
            <pc:sldMk cId="0" sldId="302"/>
            <ac:spMk id="7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37.924" v="1685" actId="34135"/>
          <ac:picMkLst>
            <pc:docMk/>
            <pc:sldMk cId="0" sldId="302"/>
            <ac:picMk id="1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5:45.630" v="1686" actId="34135"/>
        <pc:sldMkLst>
          <pc:docMk/>
          <pc:sldMk cId="0" sldId="303"/>
        </pc:sldMkLst>
        <pc:spChg chg="mod">
          <ac:chgData name="Jason Mochal" userId="b2cd288fa4ff0b22" providerId="LiveId" clId="{05FA7E08-3079-4D43-B41E-6423FE1AA519}" dt="2024-02-04T23:55:45.630" v="1686" actId="34135"/>
          <ac:spMkLst>
            <pc:docMk/>
            <pc:sldMk cId="0" sldId="30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45.630" v="1686" actId="34135"/>
          <ac:spMkLst>
            <pc:docMk/>
            <pc:sldMk cId="0" sldId="30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45.630" v="1686" actId="34135"/>
          <ac:spMkLst>
            <pc:docMk/>
            <pc:sldMk cId="0" sldId="303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45.630" v="1686" actId="34135"/>
          <ac:spMkLst>
            <pc:docMk/>
            <pc:sldMk cId="0" sldId="303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45.630" v="1686" actId="34135"/>
          <ac:spMkLst>
            <pc:docMk/>
            <pc:sldMk cId="0" sldId="303"/>
            <ac:spMk id="11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5:45.630" v="1686" actId="34135"/>
          <ac:grpSpMkLst>
            <pc:docMk/>
            <pc:sldMk cId="0" sldId="303"/>
            <ac:grpSpMk id="2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5:45.630" v="1686" actId="34135"/>
          <ac:picMkLst>
            <pc:docMk/>
            <pc:sldMk cId="0" sldId="303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45.630" v="1686" actId="34135"/>
          <ac:picMkLst>
            <pc:docMk/>
            <pc:sldMk cId="0" sldId="303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45.630" v="1686" actId="34135"/>
          <ac:picMkLst>
            <pc:docMk/>
            <pc:sldMk cId="0" sldId="303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45.630" v="1686" actId="34135"/>
          <ac:picMkLst>
            <pc:docMk/>
            <pc:sldMk cId="0" sldId="303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45.630" v="1686" actId="34135"/>
          <ac:picMkLst>
            <pc:docMk/>
            <pc:sldMk cId="0" sldId="303"/>
            <ac:picMk id="12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5:52.614" v="1687" actId="34135"/>
        <pc:sldMkLst>
          <pc:docMk/>
          <pc:sldMk cId="0" sldId="304"/>
        </pc:sldMkLst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2.614" v="1687" actId="34135"/>
          <ac:spMkLst>
            <pc:docMk/>
            <pc:sldMk cId="0" sldId="304"/>
            <ac:spMk id="9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5:52.614" v="1687" actId="34135"/>
          <ac:grpSpMkLst>
            <pc:docMk/>
            <pc:sldMk cId="0" sldId="304"/>
            <ac:grpSpMk id="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5:52.614" v="1687" actId="34135"/>
          <ac:grpSpMkLst>
            <pc:docMk/>
            <pc:sldMk cId="0" sldId="304"/>
            <ac:grpSpMk id="10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5:52.614" v="1687" actId="34135"/>
          <ac:picMkLst>
            <pc:docMk/>
            <pc:sldMk cId="0" sldId="304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2.614" v="1687" actId="34135"/>
          <ac:picMkLst>
            <pc:docMk/>
            <pc:sldMk cId="0" sldId="304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2.614" v="1687" actId="34135"/>
          <ac:picMkLst>
            <pc:docMk/>
            <pc:sldMk cId="0" sldId="304"/>
            <ac:picMk id="12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6:21.452" v="1696" actId="34135"/>
        <pc:sldMkLst>
          <pc:docMk/>
          <pc:sldMk cId="0" sldId="305"/>
        </pc:sldMkLst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5:59.038" v="1688" actId="34135"/>
          <ac:spMkLst>
            <pc:docMk/>
            <pc:sldMk cId="0" sldId="305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03.256" v="1689" actId="34135"/>
          <ac:spMkLst>
            <pc:docMk/>
            <pc:sldMk cId="0" sldId="305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03.256" v="1689" actId="34135"/>
          <ac:spMkLst>
            <pc:docMk/>
            <pc:sldMk cId="0" sldId="305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05.576" v="1690" actId="34135"/>
          <ac:spMkLst>
            <pc:docMk/>
            <pc:sldMk cId="0" sldId="305"/>
            <ac:spMk id="20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6:08.998" v="1691" actId="478"/>
          <ac:spMkLst>
            <pc:docMk/>
            <pc:sldMk cId="0" sldId="305"/>
            <ac:spMk id="21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6:21.452" v="1696" actId="34135"/>
          <ac:spMkLst>
            <pc:docMk/>
            <pc:sldMk cId="0" sldId="305"/>
            <ac:spMk id="22" creationId="{3779164C-9AA0-CC40-8C39-AB2BD488A628}"/>
          </ac:spMkLst>
        </pc:spChg>
        <pc:grpChg chg="mod">
          <ac:chgData name="Jason Mochal" userId="b2cd288fa4ff0b22" providerId="LiveId" clId="{05FA7E08-3079-4D43-B41E-6423FE1AA519}" dt="2024-02-04T23:55:59.038" v="1688" actId="34135"/>
          <ac:grpSpMkLst>
            <pc:docMk/>
            <pc:sldMk cId="0" sldId="305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6:03.256" v="1689" actId="34135"/>
          <ac:grpSpMkLst>
            <pc:docMk/>
            <pc:sldMk cId="0" sldId="305"/>
            <ac:grpSpMk id="1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5:59.038" v="1688" actId="34135"/>
          <ac:picMkLst>
            <pc:docMk/>
            <pc:sldMk cId="0" sldId="305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9.038" v="1688" actId="34135"/>
          <ac:picMkLst>
            <pc:docMk/>
            <pc:sldMk cId="0" sldId="305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9.038" v="1688" actId="34135"/>
          <ac:picMkLst>
            <pc:docMk/>
            <pc:sldMk cId="0" sldId="305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9.038" v="1688" actId="34135"/>
          <ac:picMkLst>
            <pc:docMk/>
            <pc:sldMk cId="0" sldId="305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5:59.038" v="1688" actId="34135"/>
          <ac:picMkLst>
            <pc:docMk/>
            <pc:sldMk cId="0" sldId="305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03.256" v="1689" actId="34135"/>
          <ac:picMkLst>
            <pc:docMk/>
            <pc:sldMk cId="0" sldId="305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03.256" v="1689" actId="34135"/>
          <ac:picMkLst>
            <pc:docMk/>
            <pc:sldMk cId="0" sldId="305"/>
            <ac:picMk id="18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6:28.248" v="1697" actId="34135"/>
        <pc:sldMkLst>
          <pc:docMk/>
          <pc:sldMk cId="0" sldId="306"/>
        </pc:sldMkLst>
        <pc:spChg chg="mod">
          <ac:chgData name="Jason Mochal" userId="b2cd288fa4ff0b22" providerId="LiveId" clId="{05FA7E08-3079-4D43-B41E-6423FE1AA519}" dt="2024-02-04T23:56:28.248" v="1697" actId="34135"/>
          <ac:spMkLst>
            <pc:docMk/>
            <pc:sldMk cId="0" sldId="30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28.248" v="1697" actId="34135"/>
          <ac:spMkLst>
            <pc:docMk/>
            <pc:sldMk cId="0" sldId="30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28.248" v="1697" actId="34135"/>
          <ac:spMkLst>
            <pc:docMk/>
            <pc:sldMk cId="0" sldId="306"/>
            <ac:spMk id="4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6:28.248" v="1697" actId="34135"/>
          <ac:grpSpMkLst>
            <pc:docMk/>
            <pc:sldMk cId="0" sldId="306"/>
            <ac:grpSpMk id="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6:28.248" v="1697" actId="34135"/>
          <ac:picMkLst>
            <pc:docMk/>
            <pc:sldMk cId="0" sldId="306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28.248" v="1697" actId="34135"/>
          <ac:picMkLst>
            <pc:docMk/>
            <pc:sldMk cId="0" sldId="306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28.248" v="1697" actId="34135"/>
          <ac:picMkLst>
            <pc:docMk/>
            <pc:sldMk cId="0" sldId="306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28.248" v="1697" actId="34135"/>
          <ac:picMkLst>
            <pc:docMk/>
            <pc:sldMk cId="0" sldId="306"/>
            <ac:picMk id="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6:38.530" v="1698" actId="34135"/>
        <pc:sldMkLst>
          <pc:docMk/>
          <pc:sldMk cId="0" sldId="307"/>
        </pc:sldMkLst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38.530" v="1698" actId="34135"/>
          <ac:spMkLst>
            <pc:docMk/>
            <pc:sldMk cId="0" sldId="307"/>
            <ac:spMk id="17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6:38.530" v="1698" actId="34135"/>
          <ac:grpSpMkLst>
            <pc:docMk/>
            <pc:sldMk cId="0" sldId="307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6:38.530" v="1698" actId="34135"/>
          <ac:grpSpMkLst>
            <pc:docMk/>
            <pc:sldMk cId="0" sldId="307"/>
            <ac:grpSpMk id="1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38.530" v="1698" actId="34135"/>
          <ac:picMkLst>
            <pc:docMk/>
            <pc:sldMk cId="0" sldId="307"/>
            <ac:picMk id="16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7:05.825" v="1706" actId="34135"/>
        <pc:sldMkLst>
          <pc:docMk/>
          <pc:sldMk cId="0" sldId="308"/>
        </pc:sldMkLst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46.313" v="1699" actId="34135"/>
          <ac:spMkLst>
            <pc:docMk/>
            <pc:sldMk cId="0" sldId="308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50.527" v="1700" actId="34135"/>
          <ac:spMkLst>
            <pc:docMk/>
            <pc:sldMk cId="0" sldId="308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50.527" v="1700" actId="34135"/>
          <ac:spMkLst>
            <pc:docMk/>
            <pc:sldMk cId="0" sldId="308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6:52.949" v="1701" actId="34135"/>
          <ac:spMkLst>
            <pc:docMk/>
            <pc:sldMk cId="0" sldId="308"/>
            <ac:spMk id="21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6:55.662" v="1702" actId="478"/>
          <ac:spMkLst>
            <pc:docMk/>
            <pc:sldMk cId="0" sldId="308"/>
            <ac:spMk id="22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7:05.825" v="1706" actId="34135"/>
          <ac:spMkLst>
            <pc:docMk/>
            <pc:sldMk cId="0" sldId="308"/>
            <ac:spMk id="23" creationId="{389738F1-7409-050D-DCFC-9D7584BC9D91}"/>
          </ac:spMkLst>
        </pc:spChg>
        <pc:grpChg chg="mod">
          <ac:chgData name="Jason Mochal" userId="b2cd288fa4ff0b22" providerId="LiveId" clId="{05FA7E08-3079-4D43-B41E-6423FE1AA519}" dt="2024-02-04T23:56:46.313" v="1699" actId="34135"/>
          <ac:grpSpMkLst>
            <pc:docMk/>
            <pc:sldMk cId="0" sldId="308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6:50.527" v="1700" actId="34135"/>
          <ac:grpSpMkLst>
            <pc:docMk/>
            <pc:sldMk cId="0" sldId="308"/>
            <ac:grpSpMk id="1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6:46.313" v="1699" actId="34135"/>
          <ac:picMkLst>
            <pc:docMk/>
            <pc:sldMk cId="0" sldId="308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46.313" v="1699" actId="34135"/>
          <ac:picMkLst>
            <pc:docMk/>
            <pc:sldMk cId="0" sldId="308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46.313" v="1699" actId="34135"/>
          <ac:picMkLst>
            <pc:docMk/>
            <pc:sldMk cId="0" sldId="30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46.313" v="1699" actId="34135"/>
          <ac:picMkLst>
            <pc:docMk/>
            <pc:sldMk cId="0" sldId="308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46.313" v="1699" actId="34135"/>
          <ac:picMkLst>
            <pc:docMk/>
            <pc:sldMk cId="0" sldId="308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50.527" v="1700" actId="34135"/>
          <ac:picMkLst>
            <pc:docMk/>
            <pc:sldMk cId="0" sldId="308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6:50.527" v="1700" actId="34135"/>
          <ac:picMkLst>
            <pc:docMk/>
            <pc:sldMk cId="0" sldId="308"/>
            <ac:picMk id="1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7:12.966" v="1707" actId="34135"/>
        <pc:sldMkLst>
          <pc:docMk/>
          <pc:sldMk cId="0" sldId="309"/>
        </pc:sldMkLst>
        <pc:spChg chg="mod">
          <ac:chgData name="Jason Mochal" userId="b2cd288fa4ff0b22" providerId="LiveId" clId="{05FA7E08-3079-4D43-B41E-6423FE1AA519}" dt="2024-02-04T23:57:12.966" v="1707" actId="34135"/>
          <ac:spMkLst>
            <pc:docMk/>
            <pc:sldMk cId="0" sldId="30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2.966" v="1707" actId="34135"/>
          <ac:spMkLst>
            <pc:docMk/>
            <pc:sldMk cId="0" sldId="309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2.966" v="1707" actId="34135"/>
          <ac:spMkLst>
            <pc:docMk/>
            <pc:sldMk cId="0" sldId="309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2.966" v="1707" actId="34135"/>
          <ac:spMkLst>
            <pc:docMk/>
            <pc:sldMk cId="0" sldId="309"/>
            <ac:spMk id="5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7:12.966" v="1707" actId="34135"/>
          <ac:picMkLst>
            <pc:docMk/>
            <pc:sldMk cId="0" sldId="309"/>
            <ac:picMk id="6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7:35.653" v="1714" actId="34135"/>
        <pc:sldMkLst>
          <pc:docMk/>
          <pc:sldMk cId="0" sldId="310"/>
        </pc:sldMkLst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19.156" v="1708" actId="34135"/>
          <ac:spMkLst>
            <pc:docMk/>
            <pc:sldMk cId="0" sldId="310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7:25.733" v="1710" actId="34135"/>
          <ac:spMkLst>
            <pc:docMk/>
            <pc:sldMk cId="0" sldId="310"/>
            <ac:spMk id="17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7:28.359" v="1711" actId="478"/>
          <ac:spMkLst>
            <pc:docMk/>
            <pc:sldMk cId="0" sldId="310"/>
            <ac:spMk id="18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7:35.653" v="1714" actId="34135"/>
          <ac:spMkLst>
            <pc:docMk/>
            <pc:sldMk cId="0" sldId="310"/>
            <ac:spMk id="19" creationId="{5F6AF53D-4E4D-1D26-4F7E-EA56725AE74D}"/>
          </ac:spMkLst>
        </pc:spChg>
        <pc:grpChg chg="mod">
          <ac:chgData name="Jason Mochal" userId="b2cd288fa4ff0b22" providerId="LiveId" clId="{05FA7E08-3079-4D43-B41E-6423FE1AA519}" dt="2024-02-04T23:57:19.156" v="1708" actId="34135"/>
          <ac:grpSpMkLst>
            <pc:docMk/>
            <pc:sldMk cId="0" sldId="310"/>
            <ac:grpSpMk id="13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7:19.156" v="1708" actId="34135"/>
          <ac:picMkLst>
            <pc:docMk/>
            <pc:sldMk cId="0" sldId="310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7:23.305" v="1709" actId="34135"/>
          <ac:picMkLst>
            <pc:docMk/>
            <pc:sldMk cId="0" sldId="310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7:19.156" v="1708" actId="34135"/>
          <ac:picMkLst>
            <pc:docMk/>
            <pc:sldMk cId="0" sldId="310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7:19.156" v="1708" actId="34135"/>
          <ac:picMkLst>
            <pc:docMk/>
            <pc:sldMk cId="0" sldId="310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7:19.156" v="1708" actId="34135"/>
          <ac:picMkLst>
            <pc:docMk/>
            <pc:sldMk cId="0" sldId="310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7:19.156" v="1708" actId="34135"/>
          <ac:picMkLst>
            <pc:docMk/>
            <pc:sldMk cId="0" sldId="310"/>
            <ac:picMk id="15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8:19.019" v="1722" actId="34135"/>
        <pc:sldMkLst>
          <pc:docMk/>
          <pc:sldMk cId="0" sldId="311"/>
        </pc:sldMkLst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0.367" v="1715" actId="34135"/>
          <ac:spMkLst>
            <pc:docMk/>
            <pc:sldMk cId="0" sldId="311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4.416" v="1716" actId="34135"/>
          <ac:spMkLst>
            <pc:docMk/>
            <pc:sldMk cId="0" sldId="311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4.416" v="1716" actId="34135"/>
          <ac:spMkLst>
            <pc:docMk/>
            <pc:sldMk cId="0" sldId="311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06.769" v="1717" actId="34135"/>
          <ac:spMkLst>
            <pc:docMk/>
            <pc:sldMk cId="0" sldId="311"/>
            <ac:spMk id="20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8:10.454" v="1718" actId="478"/>
          <ac:spMkLst>
            <pc:docMk/>
            <pc:sldMk cId="0" sldId="311"/>
            <ac:spMk id="21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8:19.019" v="1722" actId="34135"/>
          <ac:spMkLst>
            <pc:docMk/>
            <pc:sldMk cId="0" sldId="311"/>
            <ac:spMk id="22" creationId="{2743294A-FB4B-7158-A0DA-E27DE5B742E7}"/>
          </ac:spMkLst>
        </pc:spChg>
        <pc:grpChg chg="mod">
          <ac:chgData name="Jason Mochal" userId="b2cd288fa4ff0b22" providerId="LiveId" clId="{05FA7E08-3079-4D43-B41E-6423FE1AA519}" dt="2024-02-04T23:58:00.367" v="1715" actId="34135"/>
          <ac:grpSpMkLst>
            <pc:docMk/>
            <pc:sldMk cId="0" sldId="311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8:04.416" v="1716" actId="34135"/>
          <ac:grpSpMkLst>
            <pc:docMk/>
            <pc:sldMk cId="0" sldId="311"/>
            <ac:grpSpMk id="1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8:00.367" v="1715" actId="34135"/>
          <ac:picMkLst>
            <pc:docMk/>
            <pc:sldMk cId="0" sldId="311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0.367" v="1715" actId="34135"/>
          <ac:picMkLst>
            <pc:docMk/>
            <pc:sldMk cId="0" sldId="311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0.367" v="1715" actId="34135"/>
          <ac:picMkLst>
            <pc:docMk/>
            <pc:sldMk cId="0" sldId="311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0.367" v="1715" actId="34135"/>
          <ac:picMkLst>
            <pc:docMk/>
            <pc:sldMk cId="0" sldId="311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0.367" v="1715" actId="34135"/>
          <ac:picMkLst>
            <pc:docMk/>
            <pc:sldMk cId="0" sldId="311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4.416" v="1716" actId="34135"/>
          <ac:picMkLst>
            <pc:docMk/>
            <pc:sldMk cId="0" sldId="311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04.416" v="1716" actId="34135"/>
          <ac:picMkLst>
            <pc:docMk/>
            <pc:sldMk cId="0" sldId="311"/>
            <ac:picMk id="18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8:28.088" v="1723" actId="34135"/>
        <pc:sldMkLst>
          <pc:docMk/>
          <pc:sldMk cId="0" sldId="312"/>
        </pc:sldMkLst>
        <pc:spChg chg="mod">
          <ac:chgData name="Jason Mochal" userId="b2cd288fa4ff0b22" providerId="LiveId" clId="{05FA7E08-3079-4D43-B41E-6423FE1AA519}" dt="2024-02-04T23:58:28.088" v="1723" actId="34135"/>
          <ac:spMkLst>
            <pc:docMk/>
            <pc:sldMk cId="0" sldId="31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28.088" v="1723" actId="34135"/>
          <ac:spMkLst>
            <pc:docMk/>
            <pc:sldMk cId="0" sldId="31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28.088" v="1723" actId="34135"/>
          <ac:spMkLst>
            <pc:docMk/>
            <pc:sldMk cId="0" sldId="31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28.088" v="1723" actId="34135"/>
          <ac:spMkLst>
            <pc:docMk/>
            <pc:sldMk cId="0" sldId="312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28.088" v="1723" actId="34135"/>
          <ac:spMkLst>
            <pc:docMk/>
            <pc:sldMk cId="0" sldId="312"/>
            <ac:spMk id="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8:28.088" v="1723" actId="34135"/>
          <ac:grpSpMkLst>
            <pc:docMk/>
            <pc:sldMk cId="0" sldId="312"/>
            <ac:grpSpMk id="8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8:28.088" v="1723" actId="34135"/>
          <ac:grpSpMkLst>
            <pc:docMk/>
            <pc:sldMk cId="0" sldId="312"/>
            <ac:grpSpMk id="13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28.088" v="1723" actId="34135"/>
          <ac:picMkLst>
            <pc:docMk/>
            <pc:sldMk cId="0" sldId="312"/>
            <ac:picMk id="16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8:34.231" v="1724" actId="34135"/>
        <pc:sldMkLst>
          <pc:docMk/>
          <pc:sldMk cId="0" sldId="313"/>
        </pc:sldMkLst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34.231" v="1724" actId="34135"/>
          <ac:spMkLst>
            <pc:docMk/>
            <pc:sldMk cId="0" sldId="313"/>
            <ac:spMk id="20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8:34.231" v="1724" actId="34135"/>
          <ac:grpSpMkLst>
            <pc:docMk/>
            <pc:sldMk cId="0" sldId="313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8:34.231" v="1724" actId="34135"/>
          <ac:grpSpMkLst>
            <pc:docMk/>
            <pc:sldMk cId="0" sldId="313"/>
            <ac:grpSpMk id="1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8:34.231" v="1724" actId="34135"/>
          <ac:grpSpMkLst>
            <pc:docMk/>
            <pc:sldMk cId="0" sldId="313"/>
            <ac:grpSpMk id="18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1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34.231" v="1724" actId="34135"/>
          <ac:picMkLst>
            <pc:docMk/>
            <pc:sldMk cId="0" sldId="313"/>
            <ac:picMk id="19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8:58.731" v="1731" actId="34135"/>
        <pc:sldMkLst>
          <pc:docMk/>
          <pc:sldMk cId="0" sldId="314"/>
        </pc:sldMkLst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0.874" v="1725" actId="34135"/>
          <ac:spMkLst>
            <pc:docMk/>
            <pc:sldMk cId="0" sldId="314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4.997" v="1726" actId="34135"/>
          <ac:spMkLst>
            <pc:docMk/>
            <pc:sldMk cId="0" sldId="314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4.997" v="1726" actId="34135"/>
          <ac:spMkLst>
            <pc:docMk/>
            <pc:sldMk cId="0" sldId="314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8:47.821" v="1727" actId="34135"/>
          <ac:spMkLst>
            <pc:docMk/>
            <pc:sldMk cId="0" sldId="314"/>
            <ac:spMk id="21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8:51.334" v="1728" actId="478"/>
          <ac:spMkLst>
            <pc:docMk/>
            <pc:sldMk cId="0" sldId="314"/>
            <ac:spMk id="22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8:58.731" v="1731" actId="34135"/>
          <ac:spMkLst>
            <pc:docMk/>
            <pc:sldMk cId="0" sldId="314"/>
            <ac:spMk id="23" creationId="{4E9821BB-3AAD-FF25-0283-AD19044F0717}"/>
          </ac:spMkLst>
        </pc:spChg>
        <pc:grpChg chg="mod">
          <ac:chgData name="Jason Mochal" userId="b2cd288fa4ff0b22" providerId="LiveId" clId="{05FA7E08-3079-4D43-B41E-6423FE1AA519}" dt="2024-02-04T23:58:40.874" v="1725" actId="34135"/>
          <ac:grpSpMkLst>
            <pc:docMk/>
            <pc:sldMk cId="0" sldId="314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8:44.997" v="1726" actId="34135"/>
          <ac:grpSpMkLst>
            <pc:docMk/>
            <pc:sldMk cId="0" sldId="314"/>
            <ac:grpSpMk id="1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8:40.874" v="1725" actId="34135"/>
          <ac:picMkLst>
            <pc:docMk/>
            <pc:sldMk cId="0" sldId="314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0.874" v="1725" actId="34135"/>
          <ac:picMkLst>
            <pc:docMk/>
            <pc:sldMk cId="0" sldId="314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0.874" v="1725" actId="34135"/>
          <ac:picMkLst>
            <pc:docMk/>
            <pc:sldMk cId="0" sldId="314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0.874" v="1725" actId="34135"/>
          <ac:picMkLst>
            <pc:docMk/>
            <pc:sldMk cId="0" sldId="314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0.874" v="1725" actId="34135"/>
          <ac:picMkLst>
            <pc:docMk/>
            <pc:sldMk cId="0" sldId="314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4.997" v="1726" actId="34135"/>
          <ac:picMkLst>
            <pc:docMk/>
            <pc:sldMk cId="0" sldId="314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8:44.997" v="1726" actId="34135"/>
          <ac:picMkLst>
            <pc:docMk/>
            <pc:sldMk cId="0" sldId="314"/>
            <ac:picMk id="1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9:05.160" v="1732" actId="34135"/>
        <pc:sldMkLst>
          <pc:docMk/>
          <pc:sldMk cId="0" sldId="315"/>
        </pc:sldMkLst>
        <pc:spChg chg="mod">
          <ac:chgData name="Jason Mochal" userId="b2cd288fa4ff0b22" providerId="LiveId" clId="{05FA7E08-3079-4D43-B41E-6423FE1AA519}" dt="2024-02-04T23:59:05.160" v="1732" actId="34135"/>
          <ac:spMkLst>
            <pc:docMk/>
            <pc:sldMk cId="0" sldId="315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05.160" v="1732" actId="34135"/>
          <ac:spMkLst>
            <pc:docMk/>
            <pc:sldMk cId="0" sldId="315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05.160" v="1732" actId="34135"/>
          <ac:spMkLst>
            <pc:docMk/>
            <pc:sldMk cId="0" sldId="315"/>
            <ac:spMk id="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9:05.160" v="1732" actId="34135"/>
          <ac:grpSpMkLst>
            <pc:docMk/>
            <pc:sldMk cId="0" sldId="315"/>
            <ac:grpSpMk id="4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9:05.160" v="1732" actId="34135"/>
          <ac:picMkLst>
            <pc:docMk/>
            <pc:sldMk cId="0" sldId="315"/>
            <ac:picMk id="5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9:10.137" v="1733" actId="34135"/>
        <pc:sldMkLst>
          <pc:docMk/>
          <pc:sldMk cId="0" sldId="316"/>
        </pc:sldMkLst>
        <pc:spChg chg="mod">
          <ac:chgData name="Jason Mochal" userId="b2cd288fa4ff0b22" providerId="LiveId" clId="{05FA7E08-3079-4D43-B41E-6423FE1AA519}" dt="2024-02-04T23:59:10.137" v="1733" actId="34135"/>
          <ac:spMkLst>
            <pc:docMk/>
            <pc:sldMk cId="0" sldId="31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0.137" v="1733" actId="34135"/>
          <ac:spMkLst>
            <pc:docMk/>
            <pc:sldMk cId="0" sldId="316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0.137" v="1733" actId="34135"/>
          <ac:spMkLst>
            <pc:docMk/>
            <pc:sldMk cId="0" sldId="316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0.137" v="1733" actId="34135"/>
          <ac:spMkLst>
            <pc:docMk/>
            <pc:sldMk cId="0" sldId="316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0.137" v="1733" actId="34135"/>
          <ac:spMkLst>
            <pc:docMk/>
            <pc:sldMk cId="0" sldId="316"/>
            <ac:spMk id="8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9:10.137" v="1733" actId="34135"/>
          <ac:grpSpMkLst>
            <pc:docMk/>
            <pc:sldMk cId="0" sldId="316"/>
            <ac:grpSpMk id="5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9:10.137" v="1733" actId="34135"/>
          <ac:grpSpMkLst>
            <pc:docMk/>
            <pc:sldMk cId="0" sldId="316"/>
            <ac:grpSpMk id="9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9:10.137" v="1733" actId="34135"/>
          <ac:picMkLst>
            <pc:docMk/>
            <pc:sldMk cId="0" sldId="316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0.137" v="1733" actId="34135"/>
          <ac:picMkLst>
            <pc:docMk/>
            <pc:sldMk cId="0" sldId="316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0.137" v="1733" actId="34135"/>
          <ac:picMkLst>
            <pc:docMk/>
            <pc:sldMk cId="0" sldId="316"/>
            <ac:picMk id="11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4T23:59:41.569" v="1741" actId="34135"/>
        <pc:sldMkLst>
          <pc:docMk/>
          <pc:sldMk cId="0" sldId="317"/>
        </pc:sldMkLst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18.121" v="1734" actId="34135"/>
          <ac:spMkLst>
            <pc:docMk/>
            <pc:sldMk cId="0" sldId="317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22.687" v="1735" actId="34135"/>
          <ac:spMkLst>
            <pc:docMk/>
            <pc:sldMk cId="0" sldId="317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22.687" v="1735" actId="34135"/>
          <ac:spMkLst>
            <pc:docMk/>
            <pc:sldMk cId="0" sldId="317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25.326" v="1736" actId="34135"/>
          <ac:spMkLst>
            <pc:docMk/>
            <pc:sldMk cId="0" sldId="317"/>
            <ac:spMk id="21" creationId="{00000000-0000-0000-0000-000000000000}"/>
          </ac:spMkLst>
        </pc:spChg>
        <pc:spChg chg="del">
          <ac:chgData name="Jason Mochal" userId="b2cd288fa4ff0b22" providerId="LiveId" clId="{05FA7E08-3079-4D43-B41E-6423FE1AA519}" dt="2024-02-04T23:59:28.869" v="1737" actId="478"/>
          <ac:spMkLst>
            <pc:docMk/>
            <pc:sldMk cId="0" sldId="317"/>
            <ac:spMk id="22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4T23:59:41.569" v="1741" actId="34135"/>
          <ac:spMkLst>
            <pc:docMk/>
            <pc:sldMk cId="0" sldId="317"/>
            <ac:spMk id="23" creationId="{B9FCFC44-C017-8A81-9324-9023E6115A3C}"/>
          </ac:spMkLst>
        </pc:spChg>
        <pc:grpChg chg="mod">
          <ac:chgData name="Jason Mochal" userId="b2cd288fa4ff0b22" providerId="LiveId" clId="{05FA7E08-3079-4D43-B41E-6423FE1AA519}" dt="2024-02-04T23:59:18.121" v="1734" actId="34135"/>
          <ac:grpSpMkLst>
            <pc:docMk/>
            <pc:sldMk cId="0" sldId="317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4T23:59:22.687" v="1735" actId="34135"/>
          <ac:grpSpMkLst>
            <pc:docMk/>
            <pc:sldMk cId="0" sldId="317"/>
            <ac:grpSpMk id="1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9:18.121" v="1734" actId="34135"/>
          <ac:picMkLst>
            <pc:docMk/>
            <pc:sldMk cId="0" sldId="317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8.121" v="1734" actId="34135"/>
          <ac:picMkLst>
            <pc:docMk/>
            <pc:sldMk cId="0" sldId="317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8.121" v="1734" actId="34135"/>
          <ac:picMkLst>
            <pc:docMk/>
            <pc:sldMk cId="0" sldId="317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8.121" v="1734" actId="34135"/>
          <ac:picMkLst>
            <pc:docMk/>
            <pc:sldMk cId="0" sldId="317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18.121" v="1734" actId="34135"/>
          <ac:picMkLst>
            <pc:docMk/>
            <pc:sldMk cId="0" sldId="317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22.687" v="1735" actId="34135"/>
          <ac:picMkLst>
            <pc:docMk/>
            <pc:sldMk cId="0" sldId="317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22.687" v="1735" actId="34135"/>
          <ac:picMkLst>
            <pc:docMk/>
            <pc:sldMk cId="0" sldId="317"/>
            <ac:picMk id="1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9:47.066" v="1742" actId="34135"/>
        <pc:sldMkLst>
          <pc:docMk/>
          <pc:sldMk cId="0" sldId="318"/>
        </pc:sldMkLst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5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47.066" v="1742" actId="34135"/>
          <ac:spMkLst>
            <pc:docMk/>
            <pc:sldMk cId="0" sldId="318"/>
            <ac:spMk id="26" creationId="{00000000-0000-0000-0000-000000000000}"/>
          </ac:spMkLst>
        </pc:spChg>
        <pc:grpChg chg="mod">
          <ac:chgData name="Jason Mochal" userId="b2cd288fa4ff0b22" providerId="LiveId" clId="{05FA7E08-3079-4D43-B41E-6423FE1AA519}" dt="2024-02-04T23:59:47.066" v="1742" actId="34135"/>
          <ac:grpSpMkLst>
            <pc:docMk/>
            <pc:sldMk cId="0" sldId="318"/>
            <ac:grpSpMk id="9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9:47.066" v="1742" actId="34135"/>
          <ac:picMkLst>
            <pc:docMk/>
            <pc:sldMk cId="0" sldId="318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47.066" v="1742" actId="34135"/>
          <ac:picMkLst>
            <pc:docMk/>
            <pc:sldMk cId="0" sldId="318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47.066" v="1742" actId="34135"/>
          <ac:picMkLst>
            <pc:docMk/>
            <pc:sldMk cId="0" sldId="318"/>
            <ac:picMk id="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47.066" v="1742" actId="34135"/>
          <ac:picMkLst>
            <pc:docMk/>
            <pc:sldMk cId="0" sldId="318"/>
            <ac:picMk id="10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4T23:59:53.076" v="1743" actId="34135"/>
        <pc:sldMkLst>
          <pc:docMk/>
          <pc:sldMk cId="0" sldId="319"/>
        </pc:sldMkLst>
        <pc:spChg chg="mod">
          <ac:chgData name="Jason Mochal" userId="b2cd288fa4ff0b22" providerId="LiveId" clId="{05FA7E08-3079-4D43-B41E-6423FE1AA519}" dt="2024-02-04T23:59:53.076" v="1743" actId="34135"/>
          <ac:spMkLst>
            <pc:docMk/>
            <pc:sldMk cId="0" sldId="319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3.076" v="1743" actId="34135"/>
          <ac:spMkLst>
            <pc:docMk/>
            <pc:sldMk cId="0" sldId="319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3.076" v="1743" actId="34135"/>
          <ac:spMkLst>
            <pc:docMk/>
            <pc:sldMk cId="0" sldId="319"/>
            <ac:spMk id="4" creationId="{00000000-0000-0000-0000-000000000000}"/>
          </ac:spMkLst>
        </pc:spChg>
        <pc:picChg chg="mod">
          <ac:chgData name="Jason Mochal" userId="b2cd288fa4ff0b22" providerId="LiveId" clId="{05FA7E08-3079-4D43-B41E-6423FE1AA519}" dt="2024-02-04T23:59:53.076" v="1743" actId="34135"/>
          <ac:picMkLst>
            <pc:docMk/>
            <pc:sldMk cId="0" sldId="319"/>
            <ac:picMk id="5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5T00:00:15.460" v="1750" actId="34135"/>
        <pc:sldMkLst>
          <pc:docMk/>
          <pc:sldMk cId="0" sldId="320"/>
        </pc:sldMkLst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4T23:59:58.394" v="1744" actId="34135"/>
          <ac:spMkLst>
            <pc:docMk/>
            <pc:sldMk cId="0" sldId="320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02.220" v="1745" actId="34135"/>
          <ac:spMkLst>
            <pc:docMk/>
            <pc:sldMk cId="0" sldId="320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02.220" v="1745" actId="34135"/>
          <ac:spMkLst>
            <pc:docMk/>
            <pc:sldMk cId="0" sldId="320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05.041" v="1746" actId="34135"/>
          <ac:spMkLst>
            <pc:docMk/>
            <pc:sldMk cId="0" sldId="320"/>
            <ac:spMk id="21" creationId="{00000000-0000-0000-0000-000000000000}"/>
          </ac:spMkLst>
        </pc:spChg>
        <pc:spChg chg="del">
          <ac:chgData name="Jason Mochal" userId="b2cd288fa4ff0b22" providerId="LiveId" clId="{05FA7E08-3079-4D43-B41E-6423FE1AA519}" dt="2024-02-05T00:00:07.918" v="1747" actId="478"/>
          <ac:spMkLst>
            <pc:docMk/>
            <pc:sldMk cId="0" sldId="320"/>
            <ac:spMk id="22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5T00:00:15.460" v="1750" actId="34135"/>
          <ac:spMkLst>
            <pc:docMk/>
            <pc:sldMk cId="0" sldId="320"/>
            <ac:spMk id="23" creationId="{49AB505C-49E1-1C83-CAFB-034165779C71}"/>
          </ac:spMkLst>
        </pc:spChg>
        <pc:grpChg chg="mod">
          <ac:chgData name="Jason Mochal" userId="b2cd288fa4ff0b22" providerId="LiveId" clId="{05FA7E08-3079-4D43-B41E-6423FE1AA519}" dt="2024-02-04T23:59:58.394" v="1744" actId="34135"/>
          <ac:grpSpMkLst>
            <pc:docMk/>
            <pc:sldMk cId="0" sldId="320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0:02.220" v="1745" actId="34135"/>
          <ac:grpSpMkLst>
            <pc:docMk/>
            <pc:sldMk cId="0" sldId="320"/>
            <ac:grpSpMk id="1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4T23:59:58.394" v="1744" actId="34135"/>
          <ac:picMkLst>
            <pc:docMk/>
            <pc:sldMk cId="0" sldId="320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58.394" v="1744" actId="34135"/>
          <ac:picMkLst>
            <pc:docMk/>
            <pc:sldMk cId="0" sldId="320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58.394" v="1744" actId="34135"/>
          <ac:picMkLst>
            <pc:docMk/>
            <pc:sldMk cId="0" sldId="320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58.394" v="1744" actId="34135"/>
          <ac:picMkLst>
            <pc:docMk/>
            <pc:sldMk cId="0" sldId="320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4T23:59:58.394" v="1744" actId="34135"/>
          <ac:picMkLst>
            <pc:docMk/>
            <pc:sldMk cId="0" sldId="320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02.220" v="1745" actId="34135"/>
          <ac:picMkLst>
            <pc:docMk/>
            <pc:sldMk cId="0" sldId="320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02.220" v="1745" actId="34135"/>
          <ac:picMkLst>
            <pc:docMk/>
            <pc:sldMk cId="0" sldId="320"/>
            <ac:picMk id="1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0:21.886" v="1751" actId="34135"/>
        <pc:sldMkLst>
          <pc:docMk/>
          <pc:sldMk cId="0" sldId="321"/>
        </pc:sldMkLst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7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1.886" v="1751" actId="34135"/>
          <ac:spMkLst>
            <pc:docMk/>
            <pc:sldMk cId="0" sldId="321"/>
            <ac:spMk id="11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0:21.886" v="1751" actId="34135"/>
          <ac:grpSpMkLst>
            <pc:docMk/>
            <pc:sldMk cId="0" sldId="321"/>
            <ac:grpSpMk id="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0:21.886" v="1751" actId="34135"/>
          <ac:picMkLst>
            <pc:docMk/>
            <pc:sldMk cId="0" sldId="321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21.886" v="1751" actId="34135"/>
          <ac:picMkLst>
            <pc:docMk/>
            <pc:sldMk cId="0" sldId="321"/>
            <ac:picMk id="8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5T00:00:49.538" v="1761" actId="34135"/>
        <pc:sldMkLst>
          <pc:docMk/>
          <pc:sldMk cId="0" sldId="322"/>
        </pc:sldMkLst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26.987" v="1752" actId="34135"/>
          <ac:spMkLst>
            <pc:docMk/>
            <pc:sldMk cId="0" sldId="322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30.426" v="1753" actId="34135"/>
          <ac:spMkLst>
            <pc:docMk/>
            <pc:sldMk cId="0" sldId="322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30.426" v="1753" actId="34135"/>
          <ac:spMkLst>
            <pc:docMk/>
            <pc:sldMk cId="0" sldId="322"/>
            <ac:spMk id="2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32.593" v="1754" actId="34135"/>
          <ac:spMkLst>
            <pc:docMk/>
            <pc:sldMk cId="0" sldId="322"/>
            <ac:spMk id="21" creationId="{00000000-0000-0000-0000-000000000000}"/>
          </ac:spMkLst>
        </pc:spChg>
        <pc:spChg chg="del mod">
          <ac:chgData name="Jason Mochal" userId="b2cd288fa4ff0b22" providerId="LiveId" clId="{05FA7E08-3079-4D43-B41E-6423FE1AA519}" dt="2024-02-05T00:00:40.480" v="1757" actId="478"/>
          <ac:spMkLst>
            <pc:docMk/>
            <pc:sldMk cId="0" sldId="322"/>
            <ac:spMk id="22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5T00:00:49.538" v="1761" actId="34135"/>
          <ac:spMkLst>
            <pc:docMk/>
            <pc:sldMk cId="0" sldId="322"/>
            <ac:spMk id="23" creationId="{49920E83-4AC1-925B-CD4A-9894B184EC12}"/>
          </ac:spMkLst>
        </pc:spChg>
        <pc:grpChg chg="mod">
          <ac:chgData name="Jason Mochal" userId="b2cd288fa4ff0b22" providerId="LiveId" clId="{05FA7E08-3079-4D43-B41E-6423FE1AA519}" dt="2024-02-05T00:00:26.987" v="1752" actId="34135"/>
          <ac:grpSpMkLst>
            <pc:docMk/>
            <pc:sldMk cId="0" sldId="322"/>
            <ac:grpSpMk id="1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0:30.426" v="1753" actId="34135"/>
          <ac:grpSpMkLst>
            <pc:docMk/>
            <pc:sldMk cId="0" sldId="322"/>
            <ac:grpSpMk id="1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0:26.987" v="1752" actId="34135"/>
          <ac:picMkLst>
            <pc:docMk/>
            <pc:sldMk cId="0" sldId="322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26.987" v="1752" actId="34135"/>
          <ac:picMkLst>
            <pc:docMk/>
            <pc:sldMk cId="0" sldId="322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26.987" v="1752" actId="34135"/>
          <ac:picMkLst>
            <pc:docMk/>
            <pc:sldMk cId="0" sldId="322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26.987" v="1752" actId="34135"/>
          <ac:picMkLst>
            <pc:docMk/>
            <pc:sldMk cId="0" sldId="322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26.987" v="1752" actId="34135"/>
          <ac:picMkLst>
            <pc:docMk/>
            <pc:sldMk cId="0" sldId="322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30.426" v="1753" actId="34135"/>
          <ac:picMkLst>
            <pc:docMk/>
            <pc:sldMk cId="0" sldId="322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30.426" v="1753" actId="34135"/>
          <ac:picMkLst>
            <pc:docMk/>
            <pc:sldMk cId="0" sldId="322"/>
            <ac:picMk id="19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0:55.072" v="1762" actId="34135"/>
        <pc:sldMkLst>
          <pc:docMk/>
          <pc:sldMk cId="0" sldId="323"/>
        </pc:sldMkLst>
        <pc:spChg chg="mod">
          <ac:chgData name="Jason Mochal" userId="b2cd288fa4ff0b22" providerId="LiveId" clId="{05FA7E08-3079-4D43-B41E-6423FE1AA519}" dt="2024-02-05T00:00:55.072" v="1762" actId="34135"/>
          <ac:spMkLst>
            <pc:docMk/>
            <pc:sldMk cId="0" sldId="323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55.072" v="1762" actId="34135"/>
          <ac:spMkLst>
            <pc:docMk/>
            <pc:sldMk cId="0" sldId="323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55.072" v="1762" actId="34135"/>
          <ac:spMkLst>
            <pc:docMk/>
            <pc:sldMk cId="0" sldId="323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0:55.072" v="1762" actId="34135"/>
          <ac:spMkLst>
            <pc:docMk/>
            <pc:sldMk cId="0" sldId="323"/>
            <ac:spMk id="8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0:55.072" v="1762" actId="34135"/>
          <ac:grpSpMkLst>
            <pc:docMk/>
            <pc:sldMk cId="0" sldId="323"/>
            <ac:grpSpMk id="6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0:55.072" v="1762" actId="34135"/>
          <ac:picMkLst>
            <pc:docMk/>
            <pc:sldMk cId="0" sldId="323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0:55.072" v="1762" actId="34135"/>
          <ac:picMkLst>
            <pc:docMk/>
            <pc:sldMk cId="0" sldId="323"/>
            <ac:picMk id="7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5T00:01:19.296" v="1771" actId="34135"/>
        <pc:sldMkLst>
          <pc:docMk/>
          <pc:sldMk cId="0" sldId="324"/>
        </pc:sldMkLst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0.711" v="1763" actId="34135"/>
          <ac:spMkLst>
            <pc:docMk/>
            <pc:sldMk cId="0" sldId="324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3.950" v="1764" actId="34135"/>
          <ac:spMkLst>
            <pc:docMk/>
            <pc:sldMk cId="0" sldId="324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3.950" v="1764" actId="34135"/>
          <ac:spMkLst>
            <pc:docMk/>
            <pc:sldMk cId="0" sldId="324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06.444" v="1765" actId="34135"/>
          <ac:spMkLst>
            <pc:docMk/>
            <pc:sldMk cId="0" sldId="324"/>
            <ac:spMk id="20" creationId="{00000000-0000-0000-0000-000000000000}"/>
          </ac:spMkLst>
        </pc:spChg>
        <pc:spChg chg="del">
          <ac:chgData name="Jason Mochal" userId="b2cd288fa4ff0b22" providerId="LiveId" clId="{05FA7E08-3079-4D43-B41E-6423FE1AA519}" dt="2024-02-05T00:01:08.731" v="1766" actId="478"/>
          <ac:spMkLst>
            <pc:docMk/>
            <pc:sldMk cId="0" sldId="324"/>
            <ac:spMk id="21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5T00:01:19.296" v="1771" actId="34135"/>
          <ac:spMkLst>
            <pc:docMk/>
            <pc:sldMk cId="0" sldId="324"/>
            <ac:spMk id="22" creationId="{C417116E-E9B2-7699-EC04-DD43589823DF}"/>
          </ac:spMkLst>
        </pc:spChg>
        <pc:grpChg chg="mod">
          <ac:chgData name="Jason Mochal" userId="b2cd288fa4ff0b22" providerId="LiveId" clId="{05FA7E08-3079-4D43-B41E-6423FE1AA519}" dt="2024-02-05T00:01:00.711" v="1763" actId="34135"/>
          <ac:grpSpMkLst>
            <pc:docMk/>
            <pc:sldMk cId="0" sldId="324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1:03.950" v="1764" actId="34135"/>
          <ac:grpSpMkLst>
            <pc:docMk/>
            <pc:sldMk cId="0" sldId="324"/>
            <ac:grpSpMk id="1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1:00.711" v="1763" actId="34135"/>
          <ac:picMkLst>
            <pc:docMk/>
            <pc:sldMk cId="0" sldId="324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0.711" v="1763" actId="34135"/>
          <ac:picMkLst>
            <pc:docMk/>
            <pc:sldMk cId="0" sldId="324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0.711" v="1763" actId="34135"/>
          <ac:picMkLst>
            <pc:docMk/>
            <pc:sldMk cId="0" sldId="324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0.711" v="1763" actId="34135"/>
          <ac:picMkLst>
            <pc:docMk/>
            <pc:sldMk cId="0" sldId="324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0.711" v="1763" actId="34135"/>
          <ac:picMkLst>
            <pc:docMk/>
            <pc:sldMk cId="0" sldId="324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3.950" v="1764" actId="34135"/>
          <ac:picMkLst>
            <pc:docMk/>
            <pc:sldMk cId="0" sldId="324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03.950" v="1764" actId="34135"/>
          <ac:picMkLst>
            <pc:docMk/>
            <pc:sldMk cId="0" sldId="324"/>
            <ac:picMk id="18" creationId="{00000000-0000-0000-0000-000000000000}"/>
          </ac:picMkLst>
        </pc:picChg>
      </pc:sldChg>
      <pc:sldChg chg="addSp delSp modSp mod">
        <pc:chgData name="Jason Mochal" userId="b2cd288fa4ff0b22" providerId="LiveId" clId="{05FA7E08-3079-4D43-B41E-6423FE1AA519}" dt="2024-02-05T00:01:46.945" v="1779" actId="34135"/>
        <pc:sldMkLst>
          <pc:docMk/>
          <pc:sldMk cId="0" sldId="325"/>
        </pc:sldMkLst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6.537" v="1772" actId="34135"/>
          <ac:spMkLst>
            <pc:docMk/>
            <pc:sldMk cId="0" sldId="325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9.892" v="1773" actId="34135"/>
          <ac:spMkLst>
            <pc:docMk/>
            <pc:sldMk cId="0" sldId="325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29.892" v="1773" actId="34135"/>
          <ac:spMkLst>
            <pc:docMk/>
            <pc:sldMk cId="0" sldId="325"/>
            <ac:spMk id="1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33.861" v="1774" actId="34135"/>
          <ac:spMkLst>
            <pc:docMk/>
            <pc:sldMk cId="0" sldId="325"/>
            <ac:spMk id="20" creationId="{00000000-0000-0000-0000-000000000000}"/>
          </ac:spMkLst>
        </pc:spChg>
        <pc:spChg chg="del">
          <ac:chgData name="Jason Mochal" userId="b2cd288fa4ff0b22" providerId="LiveId" clId="{05FA7E08-3079-4D43-B41E-6423FE1AA519}" dt="2024-02-05T00:01:36.797" v="1775" actId="478"/>
          <ac:spMkLst>
            <pc:docMk/>
            <pc:sldMk cId="0" sldId="325"/>
            <ac:spMk id="21" creationId="{00000000-0000-0000-0000-000000000000}"/>
          </ac:spMkLst>
        </pc:spChg>
        <pc:spChg chg="add mod">
          <ac:chgData name="Jason Mochal" userId="b2cd288fa4ff0b22" providerId="LiveId" clId="{05FA7E08-3079-4D43-B41E-6423FE1AA519}" dt="2024-02-05T00:01:46.945" v="1779" actId="34135"/>
          <ac:spMkLst>
            <pc:docMk/>
            <pc:sldMk cId="0" sldId="325"/>
            <ac:spMk id="22" creationId="{0B27EF14-0DAA-C03C-4598-25D47D1239DA}"/>
          </ac:spMkLst>
        </pc:spChg>
        <pc:grpChg chg="mod">
          <ac:chgData name="Jason Mochal" userId="b2cd288fa4ff0b22" providerId="LiveId" clId="{05FA7E08-3079-4D43-B41E-6423FE1AA519}" dt="2024-02-05T00:01:26.537" v="1772" actId="34135"/>
          <ac:grpSpMkLst>
            <pc:docMk/>
            <pc:sldMk cId="0" sldId="325"/>
            <ac:grpSpMk id="11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1:29.892" v="1773" actId="34135"/>
          <ac:grpSpMkLst>
            <pc:docMk/>
            <pc:sldMk cId="0" sldId="325"/>
            <ac:grpSpMk id="1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1:26.537" v="1772" actId="34135"/>
          <ac:picMkLst>
            <pc:docMk/>
            <pc:sldMk cId="0" sldId="325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6.537" v="1772" actId="34135"/>
          <ac:picMkLst>
            <pc:docMk/>
            <pc:sldMk cId="0" sldId="325"/>
            <ac:picMk id="6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6.537" v="1772" actId="34135"/>
          <ac:picMkLst>
            <pc:docMk/>
            <pc:sldMk cId="0" sldId="325"/>
            <ac:picMk id="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6.537" v="1772" actId="34135"/>
          <ac:picMkLst>
            <pc:docMk/>
            <pc:sldMk cId="0" sldId="325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6.537" v="1772" actId="34135"/>
          <ac:picMkLst>
            <pc:docMk/>
            <pc:sldMk cId="0" sldId="325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9.892" v="1773" actId="34135"/>
          <ac:picMkLst>
            <pc:docMk/>
            <pc:sldMk cId="0" sldId="325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29.892" v="1773" actId="34135"/>
          <ac:picMkLst>
            <pc:docMk/>
            <pc:sldMk cId="0" sldId="325"/>
            <ac:picMk id="18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1:51.930" v="1780" actId="34135"/>
        <pc:sldMkLst>
          <pc:docMk/>
          <pc:sldMk cId="0" sldId="326"/>
        </pc:sldMkLst>
        <pc:spChg chg="mod">
          <ac:chgData name="Jason Mochal" userId="b2cd288fa4ff0b22" providerId="LiveId" clId="{05FA7E08-3079-4D43-B41E-6423FE1AA519}" dt="2024-02-05T00:01:51.930" v="1780" actId="34135"/>
          <ac:spMkLst>
            <pc:docMk/>
            <pc:sldMk cId="0" sldId="326"/>
            <ac:spMk id="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51.930" v="1780" actId="34135"/>
          <ac:spMkLst>
            <pc:docMk/>
            <pc:sldMk cId="0" sldId="326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51.930" v="1780" actId="34135"/>
          <ac:spMkLst>
            <pc:docMk/>
            <pc:sldMk cId="0" sldId="326"/>
            <ac:spMk id="8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1:51.930" v="1780" actId="34135"/>
          <ac:grpSpMkLst>
            <pc:docMk/>
            <pc:sldMk cId="0" sldId="326"/>
            <ac:grpSpMk id="5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1:51.930" v="1780" actId="34135"/>
          <ac:picMkLst>
            <pc:docMk/>
            <pc:sldMk cId="0" sldId="326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1.930" v="1780" actId="34135"/>
          <ac:picMkLst>
            <pc:docMk/>
            <pc:sldMk cId="0" sldId="326"/>
            <ac:picMk id="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1.930" v="1780" actId="34135"/>
          <ac:picMkLst>
            <pc:docMk/>
            <pc:sldMk cId="0" sldId="326"/>
            <ac:picMk id="7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1:56.945" v="1781" actId="34135"/>
        <pc:sldMkLst>
          <pc:docMk/>
          <pc:sldMk cId="0" sldId="327"/>
        </pc:sldMkLst>
        <pc:spChg chg="mod">
          <ac:chgData name="Jason Mochal" userId="b2cd288fa4ff0b22" providerId="LiveId" clId="{05FA7E08-3079-4D43-B41E-6423FE1AA519}" dt="2024-02-05T00:01:56.945" v="1781" actId="34135"/>
          <ac:spMkLst>
            <pc:docMk/>
            <pc:sldMk cId="0" sldId="327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56.945" v="1781" actId="34135"/>
          <ac:spMkLst>
            <pc:docMk/>
            <pc:sldMk cId="0" sldId="327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1:56.945" v="1781" actId="34135"/>
          <ac:spMkLst>
            <pc:docMk/>
            <pc:sldMk cId="0" sldId="327"/>
            <ac:spMk id="7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1:56.945" v="1781" actId="34135"/>
          <ac:grpSpMkLst>
            <pc:docMk/>
            <pc:sldMk cId="0" sldId="327"/>
            <ac:grpSpMk id="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1:56.945" v="1781" actId="34135"/>
          <ac:grpSpMkLst>
            <pc:docMk/>
            <pc:sldMk cId="0" sldId="327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1:56.945" v="1781" actId="34135"/>
          <ac:grpSpMkLst>
            <pc:docMk/>
            <pc:sldMk cId="0" sldId="327"/>
            <ac:grpSpMk id="19" creationId="{00000000-0000-0000-0000-000000000000}"/>
          </ac:grpSpMkLst>
        </pc:grpChg>
        <pc:graphicFrameChg chg="mod">
          <ac:chgData name="Jason Mochal" userId="b2cd288fa4ff0b22" providerId="LiveId" clId="{05FA7E08-3079-4D43-B41E-6423FE1AA519}" dt="2024-02-05T00:01:56.945" v="1781" actId="34135"/>
          <ac:graphicFrameMkLst>
            <pc:docMk/>
            <pc:sldMk cId="0" sldId="327"/>
            <ac:graphicFrameMk id="8" creationId="{00000000-0000-0000-0000-000000000000}"/>
          </ac:graphicFrameMkLst>
        </pc:graphicFrame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2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1:56.945" v="1781" actId="34135"/>
          <ac:picMkLst>
            <pc:docMk/>
            <pc:sldMk cId="0" sldId="327"/>
            <ac:picMk id="21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2:04.269" v="1782" actId="34135"/>
        <pc:sldMkLst>
          <pc:docMk/>
          <pc:sldMk cId="0" sldId="328"/>
        </pc:sldMkLst>
        <pc:spChg chg="mod">
          <ac:chgData name="Jason Mochal" userId="b2cd288fa4ff0b22" providerId="LiveId" clId="{05FA7E08-3079-4D43-B41E-6423FE1AA519}" dt="2024-02-05T00:02:04.269" v="1782" actId="34135"/>
          <ac:spMkLst>
            <pc:docMk/>
            <pc:sldMk cId="0" sldId="328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04.269" v="1782" actId="34135"/>
          <ac:spMkLst>
            <pc:docMk/>
            <pc:sldMk cId="0" sldId="328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04.269" v="1782" actId="34135"/>
          <ac:spMkLst>
            <pc:docMk/>
            <pc:sldMk cId="0" sldId="328"/>
            <ac:spMk id="7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2:04.269" v="1782" actId="34135"/>
          <ac:grpSpMkLst>
            <pc:docMk/>
            <pc:sldMk cId="0" sldId="328"/>
            <ac:grpSpMk id="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2:04.269" v="1782" actId="34135"/>
          <ac:grpSpMkLst>
            <pc:docMk/>
            <pc:sldMk cId="0" sldId="328"/>
            <ac:grpSpMk id="16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2:04.269" v="1782" actId="34135"/>
          <ac:grpSpMkLst>
            <pc:docMk/>
            <pc:sldMk cId="0" sldId="328"/>
            <ac:grpSpMk id="19" creationId="{00000000-0000-0000-0000-000000000000}"/>
          </ac:grpSpMkLst>
        </pc:grpChg>
        <pc:graphicFrameChg chg="mod">
          <ac:chgData name="Jason Mochal" userId="b2cd288fa4ff0b22" providerId="LiveId" clId="{05FA7E08-3079-4D43-B41E-6423FE1AA519}" dt="2024-02-05T00:02:04.269" v="1782" actId="34135"/>
          <ac:graphicFrameMkLst>
            <pc:docMk/>
            <pc:sldMk cId="0" sldId="328"/>
            <ac:graphicFrameMk id="8" creationId="{00000000-0000-0000-0000-000000000000}"/>
          </ac:graphicFrameMkLst>
        </pc:graphicFrame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4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7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18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2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04.269" v="1782" actId="34135"/>
          <ac:picMkLst>
            <pc:docMk/>
            <pc:sldMk cId="0" sldId="328"/>
            <ac:picMk id="21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2:42.188" v="1873" actId="34135"/>
        <pc:sldMkLst>
          <pc:docMk/>
          <pc:sldMk cId="0" sldId="329"/>
        </pc:sldMkLst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0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1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2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5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7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1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3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4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5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6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7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8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11.567" v="1783" actId="34135"/>
          <ac:spMkLst>
            <pc:docMk/>
            <pc:sldMk cId="0" sldId="329"/>
            <ac:spMk id="29" creationId="{00000000-0000-0000-0000-000000000000}"/>
          </ac:spMkLst>
        </pc:spChg>
        <pc:spChg chg="mod">
          <ac:chgData name="Jason Mochal" userId="b2cd288fa4ff0b22" providerId="LiveId" clId="{05FA7E08-3079-4D43-B41E-6423FE1AA519}" dt="2024-02-05T00:02:42.188" v="1873" actId="34135"/>
          <ac:spMkLst>
            <pc:docMk/>
            <pc:sldMk cId="0" sldId="329"/>
            <ac:spMk id="30" creationId="{00000000-0000-0000-0000-000000000000}"/>
          </ac:spMkLst>
        </pc:spChg>
        <pc:grpChg chg="mod">
          <ac:chgData name="Jason Mochal" userId="b2cd288fa4ff0b22" providerId="LiveId" clId="{05FA7E08-3079-4D43-B41E-6423FE1AA519}" dt="2024-02-05T00:02:11.567" v="1783" actId="34135"/>
          <ac:grpSpMkLst>
            <pc:docMk/>
            <pc:sldMk cId="0" sldId="329"/>
            <ac:grpSpMk id="2" creationId="{00000000-0000-0000-0000-000000000000}"/>
          </ac:grpSpMkLst>
        </pc:grpChg>
        <pc:grpChg chg="mod">
          <ac:chgData name="Jason Mochal" userId="b2cd288fa4ff0b22" providerId="LiveId" clId="{05FA7E08-3079-4D43-B41E-6423FE1AA519}" dt="2024-02-05T00:02:11.567" v="1783" actId="34135"/>
          <ac:grpSpMkLst>
            <pc:docMk/>
            <pc:sldMk cId="0" sldId="329"/>
            <ac:grpSpMk id="7" creationId="{00000000-0000-0000-0000-000000000000}"/>
          </ac:grpSpMkLst>
        </pc:grp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3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5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19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20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21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22" creationId="{00000000-0000-0000-0000-000000000000}"/>
          </ac:picMkLst>
        </pc:picChg>
        <pc:picChg chg="mod">
          <ac:chgData name="Jason Mochal" userId="b2cd288fa4ff0b22" providerId="LiveId" clId="{05FA7E08-3079-4D43-B41E-6423FE1AA519}" dt="2024-02-05T00:02:11.567" v="1783" actId="34135"/>
          <ac:picMkLst>
            <pc:docMk/>
            <pc:sldMk cId="0" sldId="329"/>
            <ac:picMk id="31" creationId="{00000000-0000-0000-0000-000000000000}"/>
          </ac:picMkLst>
        </pc:picChg>
      </pc:sldChg>
      <pc:sldChg chg="modSp mod">
        <pc:chgData name="Jason Mochal" userId="b2cd288fa4ff0b22" providerId="LiveId" clId="{05FA7E08-3079-4D43-B41E-6423FE1AA519}" dt="2024-02-05T00:03:12.335" v="1874" actId="34135"/>
        <pc:sldMkLst>
          <pc:docMk/>
          <pc:sldMk cId="0" sldId="330"/>
        </pc:sldMkLst>
        <pc:spChg chg="mod">
          <ac:chgData name="Jason Mochal" userId="b2cd288fa4ff0b22" providerId="LiveId" clId="{05FA7E08-3079-4D43-B41E-6423FE1AA519}" dt="2024-02-05T00:03:12.335" v="1874" actId="34135"/>
          <ac:spMkLst>
            <pc:docMk/>
            <pc:sldMk cId="0" sldId="330"/>
            <ac:spMk id="9" creationId="{00000000-0000-0000-0000-000000000000}"/>
          </ac:spMkLst>
        </pc:spChg>
      </pc:sldChg>
      <pc:sldChg chg="del">
        <pc:chgData name="Jason Mochal" userId="b2cd288fa4ff0b22" providerId="LiveId" clId="{05FA7E08-3079-4D43-B41E-6423FE1AA519}" dt="2024-02-13T20:11:35.627" v="1946" actId="2696"/>
        <pc:sldMkLst>
          <pc:docMk/>
          <pc:sldMk cId="0" sldId="33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48799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65150" y="680720"/>
            <a:ext cx="6819900" cy="379095"/>
          </a:xfrm>
          <a:custGeom>
            <a:avLst/>
            <a:gdLst/>
            <a:ahLst/>
            <a:cxnLst/>
            <a:rect l="l" t="t" r="r" b="b"/>
            <a:pathLst>
              <a:path w="6819900" h="379094">
                <a:moveTo>
                  <a:pt x="6757034" y="0"/>
                </a:moveTo>
                <a:lnTo>
                  <a:pt x="63500" y="0"/>
                </a:lnTo>
                <a:lnTo>
                  <a:pt x="38734" y="5079"/>
                </a:lnTo>
                <a:lnTo>
                  <a:pt x="19050" y="18414"/>
                </a:lnTo>
                <a:lnTo>
                  <a:pt x="5079" y="38734"/>
                </a:lnTo>
                <a:lnTo>
                  <a:pt x="0" y="62864"/>
                </a:lnTo>
                <a:lnTo>
                  <a:pt x="0" y="316229"/>
                </a:lnTo>
                <a:lnTo>
                  <a:pt x="5079" y="340995"/>
                </a:lnTo>
                <a:lnTo>
                  <a:pt x="19050" y="360679"/>
                </a:lnTo>
                <a:lnTo>
                  <a:pt x="38734" y="374650"/>
                </a:lnTo>
                <a:lnTo>
                  <a:pt x="63500" y="379095"/>
                </a:lnTo>
                <a:lnTo>
                  <a:pt x="6757034" y="379095"/>
                </a:lnTo>
                <a:lnTo>
                  <a:pt x="6781800" y="374650"/>
                </a:lnTo>
                <a:lnTo>
                  <a:pt x="6801484" y="360679"/>
                </a:lnTo>
                <a:lnTo>
                  <a:pt x="6815455" y="340995"/>
                </a:lnTo>
                <a:lnTo>
                  <a:pt x="6819900" y="316229"/>
                </a:lnTo>
                <a:lnTo>
                  <a:pt x="6819900" y="62864"/>
                </a:lnTo>
                <a:lnTo>
                  <a:pt x="6815455" y="38734"/>
                </a:lnTo>
                <a:lnTo>
                  <a:pt x="6801484" y="18414"/>
                </a:lnTo>
                <a:lnTo>
                  <a:pt x="6781800" y="5079"/>
                </a:lnTo>
                <a:lnTo>
                  <a:pt x="67570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43929" y="340995"/>
            <a:ext cx="1728470" cy="9220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0749" y="437199"/>
            <a:ext cx="5330901" cy="990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76.png"/><Relationship Id="rId10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52.jpg"/><Relationship Id="rId4" Type="http://schemas.openxmlformats.org/officeDocument/2006/relationships/image" Target="../media/image84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04.pn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13.png"/><Relationship Id="rId10" Type="http://schemas.openxmlformats.org/officeDocument/2006/relationships/image" Target="../media/image70.png"/><Relationship Id="rId4" Type="http://schemas.openxmlformats.org/officeDocument/2006/relationships/image" Target="../media/image112.png"/><Relationship Id="rId9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20.png"/><Relationship Id="rId10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27.png"/><Relationship Id="rId10" Type="http://schemas.openxmlformats.org/officeDocument/2006/relationships/image" Target="../media/image87.png"/><Relationship Id="rId4" Type="http://schemas.openxmlformats.org/officeDocument/2006/relationships/image" Target="../media/image126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34.png"/><Relationship Id="rId10" Type="http://schemas.openxmlformats.org/officeDocument/2006/relationships/image" Target="../media/image106.png"/><Relationship Id="rId4" Type="http://schemas.openxmlformats.org/officeDocument/2006/relationships/image" Target="../media/image133.png"/><Relationship Id="rId9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41.png"/><Relationship Id="rId10" Type="http://schemas.openxmlformats.org/officeDocument/2006/relationships/image" Target="../media/image106.png"/><Relationship Id="rId4" Type="http://schemas.openxmlformats.org/officeDocument/2006/relationships/image" Target="../media/image140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g"/><Relationship Id="rId7" Type="http://schemas.openxmlformats.org/officeDocument/2006/relationships/image" Target="../media/image147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51.png"/><Relationship Id="rId10" Type="http://schemas.openxmlformats.org/officeDocument/2006/relationships/image" Target="../media/image70.png"/><Relationship Id="rId4" Type="http://schemas.openxmlformats.org/officeDocument/2006/relationships/image" Target="../media/image150.png"/><Relationship Id="rId9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4.png"/><Relationship Id="rId7" Type="http://schemas.openxmlformats.org/officeDocument/2006/relationships/image" Target="../media/image81.jpg"/><Relationship Id="rId12" Type="http://schemas.openxmlformats.org/officeDocument/2006/relationships/image" Target="../media/image162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5" Type="http://schemas.openxmlformats.org/officeDocument/2006/relationships/image" Target="../media/image165.jp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71.png"/><Relationship Id="rId10" Type="http://schemas.openxmlformats.org/officeDocument/2006/relationships/image" Target="../media/image70.png"/><Relationship Id="rId4" Type="http://schemas.openxmlformats.org/officeDocument/2006/relationships/image" Target="../media/image170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jp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g"/><Relationship Id="rId3" Type="http://schemas.openxmlformats.org/officeDocument/2006/relationships/image" Target="../media/image179.jpg"/><Relationship Id="rId7" Type="http://schemas.openxmlformats.org/officeDocument/2006/relationships/image" Target="../media/image183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jpg"/><Relationship Id="rId5" Type="http://schemas.openxmlformats.org/officeDocument/2006/relationships/image" Target="../media/image181.jpg"/><Relationship Id="rId10" Type="http://schemas.openxmlformats.org/officeDocument/2006/relationships/image" Target="../media/image186.jpg"/><Relationship Id="rId4" Type="http://schemas.openxmlformats.org/officeDocument/2006/relationships/image" Target="../media/image180.jpg"/><Relationship Id="rId9" Type="http://schemas.openxmlformats.org/officeDocument/2006/relationships/image" Target="../media/image18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89.png"/><Relationship Id="rId10" Type="http://schemas.openxmlformats.org/officeDocument/2006/relationships/image" Target="../media/image87.png"/><Relationship Id="rId4" Type="http://schemas.openxmlformats.org/officeDocument/2006/relationships/image" Target="../media/image188.png"/><Relationship Id="rId9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196.png"/><Relationship Id="rId10" Type="http://schemas.openxmlformats.org/officeDocument/2006/relationships/image" Target="../media/image106.png"/><Relationship Id="rId4" Type="http://schemas.openxmlformats.org/officeDocument/2006/relationships/image" Target="../media/image195.png"/><Relationship Id="rId9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jpg"/><Relationship Id="rId5" Type="http://schemas.openxmlformats.org/officeDocument/2006/relationships/image" Target="../media/image203.jpg"/><Relationship Id="rId4" Type="http://schemas.openxmlformats.org/officeDocument/2006/relationships/image" Target="../media/image20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08.png"/><Relationship Id="rId10" Type="http://schemas.openxmlformats.org/officeDocument/2006/relationships/image" Target="../media/image106.png"/><Relationship Id="rId4" Type="http://schemas.openxmlformats.org/officeDocument/2006/relationships/image" Target="../media/image207.png"/><Relationship Id="rId9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g"/><Relationship Id="rId3" Type="http://schemas.openxmlformats.org/officeDocument/2006/relationships/image" Target="../media/image210.png"/><Relationship Id="rId7" Type="http://schemas.openxmlformats.org/officeDocument/2006/relationships/image" Target="../media/image214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jpg"/><Relationship Id="rId9" Type="http://schemas.openxmlformats.org/officeDocument/2006/relationships/image" Target="../media/image21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219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mailto:steven.young@mlyinvest.com" TargetMode="External"/><Relationship Id="rId7" Type="http://schemas.openxmlformats.org/officeDocument/2006/relationships/image" Target="../media/image22.jpg"/><Relationship Id="rId2" Type="http://schemas.openxmlformats.org/officeDocument/2006/relationships/hyperlink" Target="mailto:mike.young@mlyinvest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hyperlink" Target="mailto:jason.mochal@mlyinvest.com" TargetMode="External"/><Relationship Id="rId4" Type="http://schemas.openxmlformats.org/officeDocument/2006/relationships/hyperlink" Target="mailto:alison.fuller@mlyinvest.com" TargetMode="External"/><Relationship Id="rId9" Type="http://schemas.openxmlformats.org/officeDocument/2006/relationships/image" Target="../media/image2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3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63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239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jpg"/><Relationship Id="rId5" Type="http://schemas.openxmlformats.org/officeDocument/2006/relationships/image" Target="../media/image245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g"/><Relationship Id="rId3" Type="http://schemas.openxmlformats.org/officeDocument/2006/relationships/image" Target="../media/image251.png"/><Relationship Id="rId7" Type="http://schemas.openxmlformats.org/officeDocument/2006/relationships/image" Target="../media/image255.jp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4.jp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57.png"/><Relationship Id="rId4" Type="http://schemas.openxmlformats.org/officeDocument/2006/relationships/image" Target="../media/image2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mailto:jsimpson@paneraiowa.com" TargetMode="External"/><Relationship Id="rId7" Type="http://schemas.openxmlformats.org/officeDocument/2006/relationships/image" Target="../media/image28.jpg"/><Relationship Id="rId2" Type="http://schemas.openxmlformats.org/officeDocument/2006/relationships/hyperlink" Target="mailto:Kellie.Jacobson@mlyinvest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7.jpg"/><Relationship Id="rId4" Type="http://schemas.openxmlformats.org/officeDocument/2006/relationships/image" Target="../media/image266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outube.com/" TargetMode="External"/><Relationship Id="rId5" Type="http://schemas.openxmlformats.org/officeDocument/2006/relationships/image" Target="../media/image269.png"/><Relationship Id="rId4" Type="http://schemas.openxmlformats.org/officeDocument/2006/relationships/image" Target="../media/image75.png"/><Relationship Id="rId9" Type="http://schemas.openxmlformats.org/officeDocument/2006/relationships/image" Target="../media/image5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277.png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image" Target="../media/image284.png"/><Relationship Id="rId12" Type="http://schemas.openxmlformats.org/officeDocument/2006/relationships/image" Target="../media/image28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3.png"/><Relationship Id="rId11" Type="http://schemas.openxmlformats.org/officeDocument/2006/relationships/image" Target="../media/image288.png"/><Relationship Id="rId5" Type="http://schemas.openxmlformats.org/officeDocument/2006/relationships/image" Target="../media/image282.png"/><Relationship Id="rId10" Type="http://schemas.openxmlformats.org/officeDocument/2006/relationships/image" Target="../media/image287.png"/><Relationship Id="rId4" Type="http://schemas.openxmlformats.org/officeDocument/2006/relationships/image" Target="../media/image281.png"/><Relationship Id="rId9" Type="http://schemas.openxmlformats.org/officeDocument/2006/relationships/image" Target="../media/image286.png"/><Relationship Id="rId14" Type="http://schemas.openxmlformats.org/officeDocument/2006/relationships/image" Target="../media/image29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300.png"/><Relationship Id="rId3" Type="http://schemas.openxmlformats.org/officeDocument/2006/relationships/image" Target="../media/image1.png"/><Relationship Id="rId7" Type="http://schemas.openxmlformats.org/officeDocument/2006/relationships/image" Target="../media/image294.png"/><Relationship Id="rId12" Type="http://schemas.openxmlformats.org/officeDocument/2006/relationships/image" Target="../media/image29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3.png"/><Relationship Id="rId11" Type="http://schemas.openxmlformats.org/officeDocument/2006/relationships/image" Target="../media/image298.png"/><Relationship Id="rId5" Type="http://schemas.openxmlformats.org/officeDocument/2006/relationships/image" Target="../media/image292.png"/><Relationship Id="rId10" Type="http://schemas.openxmlformats.org/officeDocument/2006/relationships/image" Target="../media/image297.png"/><Relationship Id="rId4" Type="http://schemas.openxmlformats.org/officeDocument/2006/relationships/image" Target="../media/image281.png"/><Relationship Id="rId9" Type="http://schemas.openxmlformats.org/officeDocument/2006/relationships/image" Target="../media/image296.png"/><Relationship Id="rId14" Type="http://schemas.openxmlformats.org/officeDocument/2006/relationships/image" Target="../media/image3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1.png"/><Relationship Id="rId7" Type="http://schemas.openxmlformats.org/officeDocument/2006/relationships/image" Target="../media/image30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0.png"/><Relationship Id="rId5" Type="http://schemas.openxmlformats.org/officeDocument/2006/relationships/image" Target="../media/image309.png"/><Relationship Id="rId4" Type="http://schemas.openxmlformats.org/officeDocument/2006/relationships/image" Target="../media/image30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ailto:Jdoe.ffcsb@gmail.com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-6350" y="0"/>
            <a:ext cx="7781925" cy="5702300"/>
            <a:chOff x="-6350" y="0"/>
            <a:chExt cx="7781925" cy="5702300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0" y="0"/>
              <a:ext cx="7759064" cy="4879975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69225" cy="149860"/>
            </a:xfrm>
            <a:custGeom>
              <a:avLst/>
              <a:gdLst/>
              <a:ahLst/>
              <a:cxnLst/>
              <a:rect l="l" t="t" r="r" b="b"/>
              <a:pathLst>
                <a:path w="7769225" h="149860">
                  <a:moveTo>
                    <a:pt x="7769225" y="0"/>
                  </a:moveTo>
                  <a:lnTo>
                    <a:pt x="0" y="0"/>
                  </a:lnTo>
                  <a:lnTo>
                    <a:pt x="0" y="149860"/>
                  </a:lnTo>
                  <a:lnTo>
                    <a:pt x="7769225" y="149860"/>
                  </a:lnTo>
                  <a:lnTo>
                    <a:pt x="776922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69225" cy="149860"/>
            </a:xfrm>
            <a:custGeom>
              <a:avLst/>
              <a:gdLst/>
              <a:ahLst/>
              <a:cxnLst/>
              <a:rect l="l" t="t" r="r" b="b"/>
              <a:pathLst>
                <a:path w="7769225" h="149860">
                  <a:moveTo>
                    <a:pt x="0" y="149860"/>
                  </a:moveTo>
                  <a:lnTo>
                    <a:pt x="7769225" y="149860"/>
                  </a:lnTo>
                  <a:lnTo>
                    <a:pt x="776922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180" y="4123690"/>
              <a:ext cx="5899150" cy="1578610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444" y="4279265"/>
              <a:ext cx="5739130" cy="11728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359535" y="4423359"/>
            <a:ext cx="505968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LEADERSHIP</a:t>
            </a:r>
            <a:r>
              <a:rPr spc="-204" dirty="0"/>
              <a:t> </a:t>
            </a:r>
            <a:r>
              <a:rPr spc="-10" dirty="0"/>
              <a:t>TRAINING</a:t>
            </a: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5075935"/>
            <a:ext cx="313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WORKBOOK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67425" y="9652507"/>
            <a:ext cx="14592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i="1" spc="-110" dirty="0">
                <a:solidFill>
                  <a:srgbClr val="001F5F"/>
                </a:solidFill>
                <a:latin typeface="Cambria"/>
                <a:cs typeface="Cambria"/>
              </a:rPr>
              <a:t>Coldline</a:t>
            </a:r>
            <a:r>
              <a:rPr sz="2000" b="1" i="1" spc="3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2000" b="1" i="1" spc="-20" dirty="0">
                <a:solidFill>
                  <a:srgbClr val="001F5F"/>
                </a:solidFill>
                <a:latin typeface="Cambria"/>
                <a:cs typeface="Cambria"/>
              </a:rPr>
              <a:t>Start</a:t>
            </a:r>
            <a:endParaRPr sz="2000" dirty="0">
              <a:latin typeface="Cambria"/>
              <a:cs typeface="Cambria"/>
            </a:endParaRPr>
          </a:p>
        </p:txBody>
      </p: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7920" y="6705981"/>
            <a:ext cx="2961639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-6350" y="0"/>
            <a:ext cx="7781925" cy="5702300"/>
            <a:chOff x="-6350" y="0"/>
            <a:chExt cx="7781925" cy="5702300"/>
          </a:xfrm>
        </p:grpSpPr>
        <p:sp>
          <p:nvSpPr>
            <p:cNvPr id="3" name="objec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69225" cy="149860"/>
            </a:xfrm>
            <a:custGeom>
              <a:avLst/>
              <a:gdLst/>
              <a:ahLst/>
              <a:cxnLst/>
              <a:rect l="l" t="t" r="r" b="b"/>
              <a:pathLst>
                <a:path w="7769225" h="149860">
                  <a:moveTo>
                    <a:pt x="7769225" y="0"/>
                  </a:moveTo>
                  <a:lnTo>
                    <a:pt x="0" y="0"/>
                  </a:lnTo>
                  <a:lnTo>
                    <a:pt x="0" y="149860"/>
                  </a:lnTo>
                  <a:lnTo>
                    <a:pt x="7769225" y="149860"/>
                  </a:lnTo>
                  <a:lnTo>
                    <a:pt x="776922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69225" cy="149860"/>
            </a:xfrm>
            <a:custGeom>
              <a:avLst/>
              <a:gdLst/>
              <a:ahLst/>
              <a:cxnLst/>
              <a:rect l="l" t="t" r="r" b="b"/>
              <a:pathLst>
                <a:path w="7769225" h="149860">
                  <a:moveTo>
                    <a:pt x="0" y="149860"/>
                  </a:moveTo>
                  <a:lnTo>
                    <a:pt x="7769225" y="149860"/>
                  </a:lnTo>
                  <a:lnTo>
                    <a:pt x="776922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180" y="4123690"/>
              <a:ext cx="5899150" cy="1578610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510" y="4311015"/>
              <a:ext cx="3236594" cy="1119504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3815" y="4311015"/>
              <a:ext cx="2768600" cy="111950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493647" y="4459935"/>
            <a:ext cx="479488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10" dirty="0"/>
              <a:t>POSITIONAL</a:t>
            </a:r>
            <a:r>
              <a:rPr sz="4000" spc="-165" dirty="0"/>
              <a:t> </a:t>
            </a:r>
            <a:r>
              <a:rPr sz="4000" spc="-10" dirty="0"/>
              <a:t>TRAINING</a:t>
            </a:r>
            <a:endParaRPr sz="4000"/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2957" y="5078984"/>
            <a:ext cx="313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WORKBOOK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7828" y="9057843"/>
            <a:ext cx="5764530" cy="3644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following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material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is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aligned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with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6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Freddy</a:t>
            </a:r>
            <a:r>
              <a:rPr sz="1100" i="1" dirty="0">
                <a:latin typeface="Calibri"/>
                <a:cs typeface="Calibri"/>
              </a:rPr>
              <a:t>’</a:t>
            </a:r>
            <a:r>
              <a:rPr sz="1100" i="1" dirty="0">
                <a:latin typeface="Arial"/>
                <a:cs typeface="Arial"/>
              </a:rPr>
              <a:t>s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USA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positional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training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program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spc="-25" dirty="0">
                <a:latin typeface="Arial"/>
                <a:cs typeface="Arial"/>
              </a:rPr>
              <a:t>MIT </a:t>
            </a:r>
            <a:r>
              <a:rPr sz="1100" i="1" dirty="0">
                <a:latin typeface="Arial"/>
                <a:cs typeface="Arial"/>
              </a:rPr>
              <a:t>Workbook.</a:t>
            </a:r>
            <a:r>
              <a:rPr sz="1100" i="1" spc="18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Please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use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all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subsequent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pages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with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pages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9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through 52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MIT</a:t>
            </a:r>
            <a:r>
              <a:rPr sz="1100" i="1" spc="-50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Workbook.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0300" y="6643878"/>
            <a:ext cx="3165855" cy="15836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sp>
          <p:nvSpPr>
            <p:cNvPr id="3" name="object 3"/>
            <p:cNvSpPr/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986" y="1317277"/>
            <a:ext cx="1505688" cy="15642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1632" y="1631572"/>
            <a:ext cx="6962775" cy="4252595"/>
          </a:xfrm>
          <a:custGeom>
            <a:avLst/>
            <a:gdLst/>
            <a:ahLst/>
            <a:cxnLst/>
            <a:rect l="l" t="t" r="r" b="b"/>
            <a:pathLst>
              <a:path w="6962775" h="4252595">
                <a:moveTo>
                  <a:pt x="0" y="4252595"/>
                </a:moveTo>
                <a:lnTo>
                  <a:pt x="6962775" y="4252595"/>
                </a:lnTo>
                <a:lnTo>
                  <a:pt x="6962775" y="0"/>
                </a:lnTo>
                <a:lnTo>
                  <a:pt x="0" y="0"/>
                </a:lnTo>
                <a:lnTo>
                  <a:pt x="0" y="425259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167374" y="2556514"/>
            <a:ext cx="346646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SMART</a:t>
            </a:r>
            <a:r>
              <a:rPr sz="2600" u="sng" spc="-4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START</a:t>
            </a:r>
            <a:r>
              <a:rPr sz="2600" u="sng" spc="-4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600" u="sng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CARD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893" y="2952753"/>
            <a:ext cx="6378575" cy="12960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62255" marR="256540" algn="ctr">
              <a:lnSpc>
                <a:spcPts val="1639"/>
              </a:lnSpc>
              <a:spcBef>
                <a:spcPts val="180"/>
              </a:spcBef>
            </a:pPr>
            <a:r>
              <a:rPr sz="1400" b="1" dirty="0">
                <a:latin typeface="Arial"/>
                <a:cs typeface="Arial"/>
              </a:rPr>
              <a:t>Start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every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65" dirty="0">
                <a:latin typeface="Arial"/>
                <a:cs typeface="Arial"/>
              </a:rPr>
              <a:t>meeting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by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Reminding</a:t>
            </a:r>
            <a:r>
              <a:rPr sz="1400" b="1" spc="65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&amp;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Reaffirming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90" dirty="0">
                <a:latin typeface="Arial"/>
                <a:cs typeface="Arial"/>
              </a:rPr>
              <a:t>the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Team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spc="70" dirty="0">
                <a:latin typeface="Arial"/>
                <a:cs typeface="Arial"/>
              </a:rPr>
              <a:t>of</a:t>
            </a:r>
            <a:r>
              <a:rPr sz="1400" b="1" spc="45" dirty="0">
                <a:latin typeface="Arial"/>
                <a:cs typeface="Arial"/>
              </a:rPr>
              <a:t> Our </a:t>
            </a:r>
            <a:r>
              <a:rPr sz="1400" b="1" spc="50" dirty="0">
                <a:latin typeface="Arial"/>
                <a:cs typeface="Arial"/>
              </a:rPr>
              <a:t>Commitment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95" dirty="0">
                <a:latin typeface="Arial"/>
                <a:cs typeface="Arial"/>
              </a:rPr>
              <a:t>at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MLY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Investments.</a:t>
            </a:r>
            <a:endParaRPr sz="1400" dirty="0">
              <a:latin typeface="Arial"/>
              <a:cs typeface="Arial"/>
            </a:endParaRPr>
          </a:p>
          <a:p>
            <a:pPr marL="1905" algn="ctr">
              <a:lnSpc>
                <a:spcPts val="1755"/>
              </a:lnSpc>
            </a:pPr>
            <a:r>
              <a:rPr sz="1600" b="1" u="sng" spc="1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We</a:t>
            </a:r>
            <a:r>
              <a:rPr sz="1600" b="1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8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Do</a:t>
            </a:r>
            <a:r>
              <a:rPr sz="1600" b="1" u="sng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10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NOT</a:t>
            </a:r>
            <a:r>
              <a:rPr sz="1600" b="1" u="sng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Tolerate:</a:t>
            </a:r>
            <a:endParaRPr sz="1600" dirty="0">
              <a:latin typeface="Arial"/>
              <a:cs typeface="Arial"/>
            </a:endParaRPr>
          </a:p>
          <a:p>
            <a:pPr marL="12065" marR="5080" indent="-6350" algn="ctr">
              <a:lnSpc>
                <a:spcPct val="96500"/>
              </a:lnSpc>
              <a:spcBef>
                <a:spcPts val="25"/>
              </a:spcBef>
            </a:pPr>
            <a:r>
              <a:rPr sz="1400" b="1" spc="20" dirty="0">
                <a:latin typeface="Arial"/>
                <a:cs typeface="Arial"/>
              </a:rPr>
              <a:t>Sexual Harassment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Discrimination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Bad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65" dirty="0">
                <a:latin typeface="Arial"/>
                <a:cs typeface="Arial"/>
              </a:rPr>
              <a:t>Attitudes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Jerks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Drama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175" dirty="0">
                <a:latin typeface="Arial"/>
                <a:cs typeface="Arial"/>
              </a:rPr>
              <a:t>/ </a:t>
            </a:r>
            <a:r>
              <a:rPr sz="1400" b="1" spc="-10" dirty="0">
                <a:latin typeface="Arial"/>
                <a:cs typeface="Arial"/>
              </a:rPr>
              <a:t>Gossip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Alcohol,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55" dirty="0">
                <a:latin typeface="Arial"/>
                <a:cs typeface="Arial"/>
              </a:rPr>
              <a:t>Drug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or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80" dirty="0">
                <a:latin typeface="Arial"/>
                <a:cs typeface="Arial"/>
              </a:rPr>
              <a:t>Other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Substance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Abuse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225" dirty="0">
                <a:latin typeface="Arial"/>
                <a:cs typeface="Arial"/>
              </a:rPr>
              <a:t>/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spc="55" dirty="0">
                <a:latin typeface="Arial"/>
                <a:cs typeface="Arial"/>
              </a:rPr>
              <a:t>Misappropriation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of </a:t>
            </a:r>
            <a:r>
              <a:rPr sz="1400" b="1" dirty="0">
                <a:latin typeface="Arial"/>
                <a:cs typeface="Arial"/>
              </a:rPr>
              <a:t>Company</a:t>
            </a:r>
            <a:r>
              <a:rPr sz="1400" b="1" spc="8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Funds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or</a:t>
            </a:r>
            <a:r>
              <a:rPr sz="1400" b="1" spc="10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Property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3853" y="4212213"/>
            <a:ext cx="32537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95" dirty="0">
                <a:latin typeface="Arial"/>
                <a:cs typeface="Arial"/>
              </a:rPr>
              <a:t>If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65" dirty="0">
                <a:latin typeface="Arial"/>
                <a:cs typeface="Arial"/>
              </a:rPr>
              <a:t>you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80" dirty="0">
                <a:latin typeface="Arial"/>
                <a:cs typeface="Arial"/>
              </a:rPr>
              <a:t>SEE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85" dirty="0">
                <a:latin typeface="Arial"/>
                <a:cs typeface="Arial"/>
              </a:rPr>
              <a:t>it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55" dirty="0">
                <a:latin typeface="Arial"/>
                <a:cs typeface="Arial"/>
              </a:rPr>
              <a:t>(or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80" dirty="0">
                <a:latin typeface="Arial"/>
                <a:cs typeface="Arial"/>
              </a:rPr>
              <a:t>Hear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80" dirty="0">
                <a:latin typeface="Arial"/>
                <a:cs typeface="Arial"/>
              </a:rPr>
              <a:t>about</a:t>
            </a:r>
            <a:r>
              <a:rPr sz="1600" b="1" spc="-20" dirty="0">
                <a:latin typeface="Arial"/>
                <a:cs typeface="Arial"/>
              </a:rPr>
              <a:t> it)…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70468" y="4243201"/>
            <a:ext cx="2961640" cy="2381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5"/>
              </a:lnSpc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STOP</a:t>
            </a:r>
            <a:r>
              <a:rPr sz="16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1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–</a:t>
            </a:r>
            <a:r>
              <a:rPr sz="1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FIX</a:t>
            </a:r>
            <a:r>
              <a:rPr sz="16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</a:t>
            </a:r>
            <a:r>
              <a:rPr sz="1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1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–</a:t>
            </a:r>
            <a:r>
              <a:rPr sz="1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</a:t>
            </a:r>
            <a:r>
              <a:rPr sz="1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2141" y="4449957"/>
            <a:ext cx="6216015" cy="478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" algn="ctr">
              <a:lnSpc>
                <a:spcPts val="1900"/>
              </a:lnSpc>
              <a:spcBef>
                <a:spcPts val="105"/>
              </a:spcBef>
            </a:pPr>
            <a:r>
              <a:rPr sz="1600" b="1" dirty="0">
                <a:latin typeface="Arial"/>
                <a:cs typeface="Arial"/>
              </a:rPr>
              <a:t>Full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Disclosure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100" dirty="0">
                <a:latin typeface="Arial"/>
                <a:cs typeface="Arial"/>
              </a:rPr>
              <a:t>=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Bad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70" dirty="0">
                <a:latin typeface="Arial"/>
                <a:cs typeface="Arial"/>
              </a:rPr>
              <a:t>News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First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100" dirty="0">
                <a:latin typeface="Arial"/>
                <a:cs typeface="Arial"/>
              </a:rPr>
              <a:t>+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100" dirty="0">
                <a:latin typeface="Arial"/>
                <a:cs typeface="Arial"/>
              </a:rPr>
              <a:t>No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Surprises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ts val="1660"/>
              </a:lnSpc>
            </a:pPr>
            <a:r>
              <a:rPr sz="1400" b="1" spc="85" dirty="0">
                <a:latin typeface="Arial"/>
                <a:cs typeface="Arial"/>
              </a:rPr>
              <a:t>(It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could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60" dirty="0">
                <a:latin typeface="Arial"/>
                <a:cs typeface="Arial"/>
              </a:rPr>
              <a:t>have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50" dirty="0">
                <a:latin typeface="Arial"/>
                <a:cs typeface="Arial"/>
              </a:rPr>
              <a:t>legal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implications,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75" dirty="0">
                <a:latin typeface="Arial"/>
                <a:cs typeface="Arial"/>
              </a:rPr>
              <a:t>and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85" dirty="0">
                <a:latin typeface="Arial"/>
                <a:cs typeface="Arial"/>
              </a:rPr>
              <a:t>it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does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65" dirty="0">
                <a:latin typeface="Arial"/>
                <a:cs typeface="Arial"/>
              </a:rPr>
              <a:t>have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moral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implications)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426394" y="1770003"/>
            <a:ext cx="6962775" cy="7996555"/>
            <a:chOff x="414337" y="2048510"/>
            <a:chExt cx="6962775" cy="7996555"/>
          </a:xfrm>
        </p:grpSpPr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5185" y="2048510"/>
              <a:ext cx="1977764" cy="807776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8867" y="2188055"/>
              <a:ext cx="1098492" cy="550000"/>
            </a:xfrm>
            <a:prstGeom prst="rect">
              <a:avLst/>
            </a:prstGeom>
          </p:spPr>
        </p:pic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9100" y="5353048"/>
              <a:ext cx="6953250" cy="4686935"/>
            </a:xfrm>
            <a:custGeom>
              <a:avLst/>
              <a:gdLst/>
              <a:ahLst/>
              <a:cxnLst/>
              <a:rect l="l" t="t" r="r" b="b"/>
              <a:pathLst>
                <a:path w="6953250" h="4686934">
                  <a:moveTo>
                    <a:pt x="6953250" y="0"/>
                  </a:moveTo>
                  <a:lnTo>
                    <a:pt x="0" y="0"/>
                  </a:lnTo>
                  <a:lnTo>
                    <a:pt x="0" y="4686935"/>
                  </a:lnTo>
                  <a:lnTo>
                    <a:pt x="6953250" y="4686935"/>
                  </a:lnTo>
                  <a:lnTo>
                    <a:pt x="6953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9100" y="5353048"/>
              <a:ext cx="6953250" cy="4686935"/>
            </a:xfrm>
            <a:custGeom>
              <a:avLst/>
              <a:gdLst/>
              <a:ahLst/>
              <a:cxnLst/>
              <a:rect l="l" t="t" r="r" b="b"/>
              <a:pathLst>
                <a:path w="6953250" h="4686934">
                  <a:moveTo>
                    <a:pt x="0" y="4686935"/>
                  </a:moveTo>
                  <a:lnTo>
                    <a:pt x="6953250" y="4686935"/>
                  </a:lnTo>
                  <a:lnTo>
                    <a:pt x="6953250" y="0"/>
                  </a:lnTo>
                  <a:lnTo>
                    <a:pt x="0" y="0"/>
                  </a:lnTo>
                  <a:lnTo>
                    <a:pt x="0" y="468693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373" y="6005072"/>
            <a:ext cx="6203315" cy="2144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4460" algn="ctr">
              <a:lnSpc>
                <a:spcPts val="2635"/>
              </a:lnSpc>
              <a:spcBef>
                <a:spcPts val="105"/>
              </a:spcBef>
            </a:pP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SMART</a:t>
            </a:r>
            <a:r>
              <a:rPr sz="2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START</a:t>
            </a:r>
            <a:r>
              <a:rPr sz="2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TIPS</a:t>
            </a:r>
            <a:endParaRPr sz="2200">
              <a:latin typeface="Arial"/>
              <a:cs typeface="Arial"/>
            </a:endParaRPr>
          </a:p>
          <a:p>
            <a:pPr marL="241935" indent="-229235">
              <a:lnSpc>
                <a:spcPts val="1435"/>
              </a:lnSpc>
              <a:buAutoNum type="arabicPeriod"/>
              <a:tabLst>
                <a:tab pos="241935" algn="l"/>
              </a:tabLst>
            </a:pPr>
            <a:r>
              <a:rPr sz="1200" b="1" spc="10" dirty="0">
                <a:latin typeface="Arial"/>
                <a:cs typeface="Arial"/>
              </a:rPr>
              <a:t>Keep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the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message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fresh</a:t>
            </a:r>
            <a:r>
              <a:rPr sz="1200" b="1" spc="10" dirty="0">
                <a:latin typeface="Arial"/>
                <a:cs typeface="Arial"/>
              </a:rPr>
              <a:t>.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Don’t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let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it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be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“pencil-</a:t>
            </a:r>
            <a:r>
              <a:rPr sz="1200" b="1" spc="10" dirty="0">
                <a:latin typeface="Arial"/>
                <a:cs typeface="Arial"/>
              </a:rPr>
              <a:t>whipped”.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The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message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should</a:t>
            </a:r>
            <a:endParaRPr sz="12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50"/>
              </a:spcBef>
            </a:pPr>
            <a:r>
              <a:rPr sz="1200" b="1" spc="55" dirty="0">
                <a:latin typeface="Arial"/>
                <a:cs typeface="Arial"/>
              </a:rPr>
              <a:t>have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impact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every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time </a:t>
            </a:r>
            <a:r>
              <a:rPr sz="1200" b="1" spc="70" dirty="0">
                <a:latin typeface="Arial"/>
                <a:cs typeface="Arial"/>
              </a:rPr>
              <a:t>it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delivered.</a:t>
            </a:r>
            <a:endParaRPr sz="1200">
              <a:latin typeface="Arial"/>
              <a:cs typeface="Arial"/>
            </a:endParaRPr>
          </a:p>
          <a:p>
            <a:pPr marL="241935" indent="-229235">
              <a:lnSpc>
                <a:spcPct val="100000"/>
              </a:lnSpc>
              <a:spcBef>
                <a:spcPts val="70"/>
              </a:spcBef>
              <a:buAutoNum type="arabicPeriod" startAt="2"/>
              <a:tabLst>
                <a:tab pos="241935" algn="l"/>
              </a:tabLst>
            </a:pPr>
            <a:r>
              <a:rPr sz="1200" b="1" spc="10" dirty="0">
                <a:latin typeface="Arial"/>
                <a:cs typeface="Arial"/>
              </a:rPr>
              <a:t>Unprofessional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or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Inappropriate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Behavior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includes </a:t>
            </a:r>
            <a:r>
              <a:rPr sz="1200" b="1" spc="60" dirty="0">
                <a:latin typeface="Arial"/>
                <a:cs typeface="Arial"/>
              </a:rPr>
              <a:t>(but</a:t>
            </a:r>
            <a:r>
              <a:rPr sz="1200" b="1" dirty="0">
                <a:latin typeface="Arial"/>
                <a:cs typeface="Arial"/>
              </a:rPr>
              <a:t> is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not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limited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to):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45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spc="10" dirty="0">
                <a:latin typeface="Arial"/>
                <a:cs typeface="Arial"/>
              </a:rPr>
              <a:t>Profanity;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Jokes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165" dirty="0">
                <a:latin typeface="Arial"/>
                <a:cs typeface="Arial"/>
              </a:rPr>
              <a:t>w/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Bad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Taste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spc="-20" dirty="0">
                <a:latin typeface="Arial"/>
                <a:cs typeface="Arial"/>
              </a:rPr>
              <a:t>Gossip;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Rumor-</a:t>
            </a:r>
            <a:r>
              <a:rPr sz="1200" b="1" spc="-10" dirty="0">
                <a:latin typeface="Arial"/>
                <a:cs typeface="Arial"/>
              </a:rPr>
              <a:t>Spreading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dirty="0">
                <a:latin typeface="Arial"/>
                <a:cs typeface="Arial"/>
              </a:rPr>
              <a:t>Compromising</a:t>
            </a:r>
            <a:r>
              <a:rPr sz="1200" b="1" spc="2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Standards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4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dirty="0">
                <a:latin typeface="Arial"/>
                <a:cs typeface="Arial"/>
              </a:rPr>
              <a:t>Dishonesty,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Lack</a:t>
            </a:r>
            <a:r>
              <a:rPr sz="1200" b="1" spc="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20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Integrity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spc="65" dirty="0">
                <a:latin typeface="Arial"/>
                <a:cs typeface="Arial"/>
              </a:rPr>
              <a:t>Intimate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Relations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75" dirty="0">
                <a:latin typeface="Arial"/>
                <a:cs typeface="Arial"/>
              </a:rPr>
              <a:t>within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Your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Team</a:t>
            </a:r>
            <a:endParaRPr sz="12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Font typeface="Symbol"/>
              <a:buChar char=""/>
              <a:tabLst>
                <a:tab pos="698500" algn="l"/>
              </a:tabLst>
            </a:pPr>
            <a:r>
              <a:rPr sz="1200" b="1" spc="45" dirty="0">
                <a:latin typeface="Arial"/>
                <a:cs typeface="Arial"/>
              </a:rPr>
              <a:t>Improper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Dress,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Etiquette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</a:t>
            </a:r>
            <a:r>
              <a:rPr sz="1200" b="1" spc="-10" dirty="0">
                <a:latin typeface="Arial"/>
                <a:cs typeface="Arial"/>
              </a:rPr>
              <a:t> Appearance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373" y="8133210"/>
            <a:ext cx="172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0" dirty="0">
                <a:latin typeface="Arial"/>
                <a:cs typeface="Arial"/>
              </a:rPr>
              <a:t>3.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4673" y="8158102"/>
            <a:ext cx="640715" cy="1771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dirty="0">
                <a:latin typeface="Arial"/>
                <a:cs typeface="Arial"/>
              </a:rPr>
              <a:t>“Stop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It”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52008" y="8133210"/>
            <a:ext cx="5497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0" dirty="0">
                <a:latin typeface="Arial"/>
                <a:cs typeface="Arial"/>
              </a:rPr>
              <a:t>means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if you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hear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about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60" dirty="0">
                <a:latin typeface="Arial"/>
                <a:cs typeface="Arial"/>
              </a:rPr>
              <a:t>an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“incident”, investigate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before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20" dirty="0">
                <a:latin typeface="Arial"/>
                <a:cs typeface="Arial"/>
              </a:rPr>
              <a:t>judging;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then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973" y="8322186"/>
            <a:ext cx="5335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be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prompt,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thorough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and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decisive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in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stopping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any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45" dirty="0">
                <a:latin typeface="Arial"/>
                <a:cs typeface="Arial"/>
              </a:rPr>
              <a:t>ongoing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violation.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373" y="8514160"/>
            <a:ext cx="172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0" dirty="0">
                <a:latin typeface="Arial"/>
                <a:cs typeface="Arial"/>
              </a:rPr>
              <a:t>4.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4673" y="8539052"/>
            <a:ext cx="530860" cy="1771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dirty="0">
                <a:latin typeface="Arial"/>
                <a:cs typeface="Arial"/>
              </a:rPr>
              <a:t>“Fix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It”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39232" y="8514160"/>
            <a:ext cx="5666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means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coach,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teach</a:t>
            </a:r>
            <a:r>
              <a:rPr sz="1200" b="1" spc="55" dirty="0">
                <a:latin typeface="Arial"/>
                <a:cs typeface="Arial"/>
              </a:rPr>
              <a:t> and </a:t>
            </a:r>
            <a:r>
              <a:rPr sz="1200" b="1" spc="45" dirty="0">
                <a:latin typeface="Arial"/>
                <a:cs typeface="Arial"/>
              </a:rPr>
              <a:t>reprimand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so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the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incident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won’t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ever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occur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again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973" y="8703136"/>
            <a:ext cx="3088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10" dirty="0">
                <a:latin typeface="Arial"/>
                <a:cs typeface="Arial"/>
              </a:rPr>
              <a:t>–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50" dirty="0">
                <a:latin typeface="Arial"/>
                <a:cs typeface="Arial"/>
              </a:rPr>
              <a:t>here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anywhere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in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70" dirty="0">
                <a:latin typeface="Arial"/>
                <a:cs typeface="Arial"/>
              </a:rPr>
              <a:t>the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35" dirty="0">
                <a:latin typeface="Arial"/>
                <a:cs typeface="Arial"/>
              </a:rPr>
              <a:t>organization.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373" y="8895160"/>
            <a:ext cx="172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0" dirty="0">
                <a:latin typeface="Arial"/>
                <a:cs typeface="Arial"/>
              </a:rPr>
              <a:t>5.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4673" y="8920052"/>
            <a:ext cx="829944" cy="17716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dirty="0">
                <a:latin typeface="Arial"/>
                <a:cs typeface="Arial"/>
              </a:rPr>
              <a:t>“Report</a:t>
            </a:r>
            <a:r>
              <a:rPr sz="1200" b="1" spc="15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It”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28792" y="8895160"/>
            <a:ext cx="5426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latin typeface="Arial"/>
                <a:cs typeface="Arial"/>
              </a:rPr>
              <a:t>means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you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must</a:t>
            </a:r>
            <a:r>
              <a:rPr sz="1200" b="1" spc="6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document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your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response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spc="65" dirty="0">
                <a:latin typeface="Arial"/>
                <a:cs typeface="Arial"/>
              </a:rPr>
              <a:t>to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these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problems</a:t>
            </a:r>
            <a:r>
              <a:rPr sz="1200" b="1" spc="65" dirty="0">
                <a:latin typeface="Arial"/>
                <a:cs typeface="Arial"/>
              </a:rPr>
              <a:t> to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protect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1973" y="9084440"/>
            <a:ext cx="4674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yourself</a:t>
            </a:r>
            <a:r>
              <a:rPr sz="1200" b="1" spc="135" dirty="0">
                <a:latin typeface="Arial"/>
                <a:cs typeface="Arial"/>
              </a:rPr>
              <a:t> </a:t>
            </a:r>
            <a:r>
              <a:rPr sz="1200" b="1" spc="55" dirty="0">
                <a:latin typeface="Arial"/>
                <a:cs typeface="Arial"/>
              </a:rPr>
              <a:t>and</a:t>
            </a:r>
            <a:r>
              <a:rPr sz="1200" b="1" spc="1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ourselves</a:t>
            </a:r>
            <a:r>
              <a:rPr sz="1200" b="1" spc="8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from</a:t>
            </a:r>
            <a:r>
              <a:rPr sz="1200" b="1" spc="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legal</a:t>
            </a:r>
            <a:r>
              <a:rPr sz="1200" b="1" spc="114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liability.</a:t>
            </a:r>
            <a:endParaRPr sz="1200">
              <a:latin typeface="Arial"/>
              <a:cs typeface="Arial"/>
            </a:endParaRPr>
          </a:p>
          <a:p>
            <a:pPr marL="1799589">
              <a:lnSpc>
                <a:spcPct val="100000"/>
              </a:lnSpc>
            </a:pP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Document</a:t>
            </a:r>
            <a:r>
              <a:rPr sz="12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ALL</a:t>
            </a:r>
            <a:r>
              <a:rPr sz="12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you</a:t>
            </a:r>
            <a:r>
              <a:rPr sz="12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hear,</a:t>
            </a:r>
            <a:r>
              <a:rPr sz="1200" b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see</a:t>
            </a:r>
            <a:r>
              <a:rPr sz="1200" b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2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0000"/>
                </a:solidFill>
                <a:latin typeface="Arial"/>
                <a:cs typeface="Arial"/>
              </a:rPr>
              <a:t>say.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1" name="object 31"/>
          <p:cNvGrpSpPr>
            <a:grpSpLocks noGrp="1" noUngrp="1" noRot="1" noMove="1" noResize="1"/>
          </p:cNvGrpSpPr>
          <p:nvPr/>
        </p:nvGrpSpPr>
        <p:grpSpPr>
          <a:xfrm>
            <a:off x="2131940" y="5132518"/>
            <a:ext cx="3539490" cy="906780"/>
            <a:chOff x="2119883" y="5411025"/>
            <a:chExt cx="3539490" cy="906780"/>
          </a:xfrm>
        </p:grpSpPr>
        <p:pic>
          <p:nvPicPr>
            <p:cNvPr id="32" name="object 3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9883" y="5491480"/>
              <a:ext cx="1982343" cy="826135"/>
            </a:xfrm>
            <a:prstGeom prst="rect">
              <a:avLst/>
            </a:prstGeom>
          </p:spPr>
        </p:pic>
        <p:pic>
          <p:nvPicPr>
            <p:cNvPr id="33" name="object 3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0460" y="5411025"/>
              <a:ext cx="1208341" cy="8983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9911" y="5167375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69514" y="9341611"/>
            <a:ext cx="193675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Insert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after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positional</a:t>
            </a:r>
            <a:r>
              <a:rPr sz="900" dirty="0">
                <a:latin typeface="Calibri"/>
                <a:cs typeface="Calibri"/>
              </a:rPr>
              <a:t> training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cover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page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8" y="1316924"/>
            <a:ext cx="1117139" cy="156303"/>
          </a:xfrm>
          <a:prstGeom prst="rect">
            <a:avLst/>
          </a:prstGeom>
        </p:spPr>
      </p:pic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5201"/>
            <a:ext cx="536378" cy="1121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8650" y="5534025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807" y="5752596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sp>
          <p:nvSpPr>
            <p:cNvPr id="9" name="object 9"/>
            <p:cNvSpPr/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36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SAMPLE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5194" y="798321"/>
            <a:ext cx="2393950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900" i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reference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900" i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utilize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 material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687" y="1690941"/>
            <a:ext cx="3172460" cy="147637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9804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12" y="2276678"/>
            <a:ext cx="275907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Calibri"/>
                <a:cs typeface="Calibri"/>
              </a:rPr>
              <a:t>This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box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 contain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any</a:t>
            </a:r>
            <a:r>
              <a:rPr sz="1100" i="1" spc="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new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tasks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that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MIT </a:t>
            </a:r>
            <a:r>
              <a:rPr sz="1100" i="1" dirty="0">
                <a:latin typeface="Calibri"/>
                <a:cs typeface="Calibri"/>
              </a:rPr>
              <a:t>will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be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learning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that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day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and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should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taught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by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GM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or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Training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Manager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16" name="object 1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86847" y="1695386"/>
            <a:ext cx="3170555" cy="1476375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80661" y="2270581"/>
            <a:ext cx="261747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Calibri"/>
                <a:cs typeface="Calibri"/>
              </a:rPr>
              <a:t>This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box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reference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any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training</a:t>
            </a:r>
            <a:r>
              <a:rPr sz="1100" i="1" spc="-7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guides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and </a:t>
            </a:r>
            <a:r>
              <a:rPr sz="1100" i="1" dirty="0">
                <a:latin typeface="Calibri"/>
                <a:cs typeface="Calibri"/>
              </a:rPr>
              <a:t>tutorials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available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in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MLY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Investments </a:t>
            </a:r>
            <a:r>
              <a:rPr sz="1100" i="1" dirty="0">
                <a:latin typeface="Calibri"/>
                <a:cs typeface="Calibri"/>
              </a:rPr>
              <a:t>Resource</a:t>
            </a:r>
            <a:r>
              <a:rPr sz="1100" i="1" spc="-4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Guide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8" name="object 18"/>
          <p:cNvGrpSpPr>
            <a:grpSpLocks noGrp="1" noUngrp="1" noRot="1" noMove="1" noResize="1"/>
          </p:cNvGrpSpPr>
          <p:nvPr/>
        </p:nvGrpSpPr>
        <p:grpSpPr>
          <a:xfrm>
            <a:off x="559117" y="3397821"/>
            <a:ext cx="6599555" cy="1680210"/>
            <a:chOff x="559117" y="3397821"/>
            <a:chExt cx="6599555" cy="1680210"/>
          </a:xfrm>
        </p:grpSpPr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12109"/>
              <a:ext cx="6570980" cy="1651635"/>
            </a:xfrm>
            <a:custGeom>
              <a:avLst/>
              <a:gdLst/>
              <a:ahLst/>
              <a:cxnLst/>
              <a:rect l="l" t="t" r="r" b="b"/>
              <a:pathLst>
                <a:path w="6570980" h="1651635">
                  <a:moveTo>
                    <a:pt x="0" y="274955"/>
                  </a:moveTo>
                  <a:lnTo>
                    <a:pt x="4445" y="225425"/>
                  </a:lnTo>
                  <a:lnTo>
                    <a:pt x="17145" y="179070"/>
                  </a:lnTo>
                  <a:lnTo>
                    <a:pt x="37465" y="136525"/>
                  </a:lnTo>
                  <a:lnTo>
                    <a:pt x="64770" y="97790"/>
                  </a:lnTo>
                  <a:lnTo>
                    <a:pt x="97790" y="64770"/>
                  </a:lnTo>
                  <a:lnTo>
                    <a:pt x="135890" y="37465"/>
                  </a:lnTo>
                  <a:lnTo>
                    <a:pt x="179070" y="17145"/>
                  </a:lnTo>
                  <a:lnTo>
                    <a:pt x="225425" y="4445"/>
                  </a:lnTo>
                  <a:lnTo>
                    <a:pt x="274955" y="0"/>
                  </a:lnTo>
                  <a:lnTo>
                    <a:pt x="6296025" y="0"/>
                  </a:lnTo>
                  <a:lnTo>
                    <a:pt x="6345555" y="4445"/>
                  </a:lnTo>
                  <a:lnTo>
                    <a:pt x="6391910" y="17145"/>
                  </a:lnTo>
                  <a:lnTo>
                    <a:pt x="6435090" y="37465"/>
                  </a:lnTo>
                  <a:lnTo>
                    <a:pt x="6473190" y="64770"/>
                  </a:lnTo>
                  <a:lnTo>
                    <a:pt x="6506210" y="97790"/>
                  </a:lnTo>
                  <a:lnTo>
                    <a:pt x="6533515" y="136525"/>
                  </a:lnTo>
                  <a:lnTo>
                    <a:pt x="6553835" y="179070"/>
                  </a:lnTo>
                  <a:lnTo>
                    <a:pt x="6566535" y="225425"/>
                  </a:lnTo>
                  <a:lnTo>
                    <a:pt x="6570980" y="274955"/>
                  </a:lnTo>
                  <a:lnTo>
                    <a:pt x="6570980" y="1376680"/>
                  </a:lnTo>
                  <a:lnTo>
                    <a:pt x="6566535" y="1426210"/>
                  </a:lnTo>
                  <a:lnTo>
                    <a:pt x="6553835" y="1472565"/>
                  </a:lnTo>
                  <a:lnTo>
                    <a:pt x="6533515" y="1515745"/>
                  </a:lnTo>
                  <a:lnTo>
                    <a:pt x="6506210" y="1553845"/>
                  </a:lnTo>
                  <a:lnTo>
                    <a:pt x="6473190" y="1586865"/>
                  </a:lnTo>
                  <a:lnTo>
                    <a:pt x="6435090" y="1614170"/>
                  </a:lnTo>
                  <a:lnTo>
                    <a:pt x="6391910" y="1634490"/>
                  </a:lnTo>
                  <a:lnTo>
                    <a:pt x="6345555" y="1647190"/>
                  </a:lnTo>
                  <a:lnTo>
                    <a:pt x="6296025" y="1651635"/>
                  </a:lnTo>
                  <a:lnTo>
                    <a:pt x="274955" y="1651635"/>
                  </a:lnTo>
                  <a:lnTo>
                    <a:pt x="225425" y="1647190"/>
                  </a:lnTo>
                  <a:lnTo>
                    <a:pt x="179070" y="1634490"/>
                  </a:lnTo>
                  <a:lnTo>
                    <a:pt x="135890" y="1614170"/>
                  </a:lnTo>
                  <a:lnTo>
                    <a:pt x="97790" y="1586865"/>
                  </a:lnTo>
                  <a:lnTo>
                    <a:pt x="64770" y="1553845"/>
                  </a:lnTo>
                  <a:lnTo>
                    <a:pt x="37465" y="1515745"/>
                  </a:lnTo>
                  <a:lnTo>
                    <a:pt x="17145" y="1472565"/>
                  </a:lnTo>
                  <a:lnTo>
                    <a:pt x="4445" y="1426210"/>
                  </a:lnTo>
                  <a:lnTo>
                    <a:pt x="0" y="1376680"/>
                  </a:lnTo>
                  <a:lnTo>
                    <a:pt x="0" y="27495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8392" y="3576516"/>
              <a:ext cx="1506331" cy="112221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61389" y="3932682"/>
            <a:ext cx="54006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3335" algn="ctr">
              <a:lnSpc>
                <a:spcPct val="100000"/>
              </a:lnSpc>
              <a:spcBef>
                <a:spcPts val="105"/>
              </a:spcBef>
            </a:pPr>
            <a:r>
              <a:rPr sz="1100" i="1" dirty="0">
                <a:latin typeface="Calibri"/>
                <a:cs typeface="Calibri"/>
              </a:rPr>
              <a:t>This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box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 contain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any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material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that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MIT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has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already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learned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on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previous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day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but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still </a:t>
            </a:r>
            <a:r>
              <a:rPr sz="1100" i="1" dirty="0">
                <a:latin typeface="Calibri"/>
                <a:cs typeface="Calibri"/>
              </a:rPr>
              <a:t>needs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to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be</a:t>
            </a:r>
            <a:r>
              <a:rPr sz="1100" i="1" spc="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reviewed</a:t>
            </a:r>
            <a:r>
              <a:rPr sz="1100" i="1" spc="-4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to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make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sure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they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have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solid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understanding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of the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material.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Each</a:t>
            </a:r>
            <a:r>
              <a:rPr sz="1100" i="1" spc="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review </a:t>
            </a:r>
            <a:r>
              <a:rPr sz="1100" i="1" dirty="0">
                <a:latin typeface="Calibri"/>
                <a:cs typeface="Calibri"/>
              </a:rPr>
              <a:t>item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 have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number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after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it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such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1/1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or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2/4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which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is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how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many days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they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 </a:t>
            </a:r>
            <a:r>
              <a:rPr sz="1100" i="1" spc="-10" dirty="0">
                <a:latin typeface="Calibri"/>
                <a:cs typeface="Calibri"/>
              </a:rPr>
              <a:t>spend </a:t>
            </a:r>
            <a:r>
              <a:rPr sz="1100" i="1" dirty="0">
                <a:latin typeface="Calibri"/>
                <a:cs typeface="Calibri"/>
              </a:rPr>
              <a:t>reviewing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material.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>
            <a:grpSpLocks noGrp="1" noUngrp="1" noRot="1" noMove="1" noResize="1"/>
          </p:cNvGrpSpPr>
          <p:nvPr/>
        </p:nvGrpSpPr>
        <p:grpSpPr>
          <a:xfrm>
            <a:off x="551497" y="7505128"/>
            <a:ext cx="6593840" cy="1463040"/>
            <a:chOff x="551497" y="7505128"/>
            <a:chExt cx="6593840" cy="1463040"/>
          </a:xfrm>
        </p:grpSpPr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519416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6325870" y="0"/>
                  </a:moveTo>
                  <a:lnTo>
                    <a:pt x="238760" y="0"/>
                  </a:lnTo>
                  <a:lnTo>
                    <a:pt x="190500" y="5079"/>
                  </a:lnTo>
                  <a:lnTo>
                    <a:pt x="145415" y="18414"/>
                  </a:lnTo>
                  <a:lnTo>
                    <a:pt x="105410" y="40639"/>
                  </a:lnTo>
                  <a:lnTo>
                    <a:pt x="69850" y="69849"/>
                  </a:lnTo>
                  <a:lnTo>
                    <a:pt x="40640" y="105409"/>
                  </a:lnTo>
                  <a:lnTo>
                    <a:pt x="18415" y="146049"/>
                  </a:lnTo>
                  <a:lnTo>
                    <a:pt x="4445" y="190499"/>
                  </a:lnTo>
                  <a:lnTo>
                    <a:pt x="0" y="238759"/>
                  </a:lnTo>
                  <a:lnTo>
                    <a:pt x="0" y="1195069"/>
                  </a:lnTo>
                  <a:lnTo>
                    <a:pt x="4445" y="1243329"/>
                  </a:lnTo>
                  <a:lnTo>
                    <a:pt x="18415" y="1287792"/>
                  </a:lnTo>
                  <a:lnTo>
                    <a:pt x="40640" y="1328432"/>
                  </a:lnTo>
                  <a:lnTo>
                    <a:pt x="69850" y="1363992"/>
                  </a:lnTo>
                  <a:lnTo>
                    <a:pt x="105410" y="1393202"/>
                  </a:lnTo>
                  <a:lnTo>
                    <a:pt x="145415" y="1415427"/>
                  </a:lnTo>
                  <a:lnTo>
                    <a:pt x="190500" y="1429397"/>
                  </a:lnTo>
                  <a:lnTo>
                    <a:pt x="238760" y="1433842"/>
                  </a:lnTo>
                  <a:lnTo>
                    <a:pt x="6325870" y="1433842"/>
                  </a:lnTo>
                  <a:lnTo>
                    <a:pt x="6374130" y="1429397"/>
                  </a:lnTo>
                  <a:lnTo>
                    <a:pt x="6419215" y="1415427"/>
                  </a:lnTo>
                  <a:lnTo>
                    <a:pt x="6459855" y="1393202"/>
                  </a:lnTo>
                  <a:lnTo>
                    <a:pt x="6495415" y="1363992"/>
                  </a:lnTo>
                  <a:lnTo>
                    <a:pt x="6523990" y="1328432"/>
                  </a:lnTo>
                  <a:lnTo>
                    <a:pt x="6546215" y="1287792"/>
                  </a:lnTo>
                  <a:lnTo>
                    <a:pt x="6560185" y="1243329"/>
                  </a:lnTo>
                  <a:lnTo>
                    <a:pt x="6565265" y="1195069"/>
                  </a:lnTo>
                  <a:lnTo>
                    <a:pt x="6565265" y="238759"/>
                  </a:lnTo>
                  <a:lnTo>
                    <a:pt x="6560185" y="190499"/>
                  </a:lnTo>
                  <a:lnTo>
                    <a:pt x="6546215" y="146049"/>
                  </a:lnTo>
                  <a:lnTo>
                    <a:pt x="6523990" y="105409"/>
                  </a:lnTo>
                  <a:lnTo>
                    <a:pt x="6495415" y="69849"/>
                  </a:lnTo>
                  <a:lnTo>
                    <a:pt x="6459855" y="40639"/>
                  </a:lnTo>
                  <a:lnTo>
                    <a:pt x="6419215" y="18414"/>
                  </a:lnTo>
                  <a:lnTo>
                    <a:pt x="6374130" y="5079"/>
                  </a:lnTo>
                  <a:lnTo>
                    <a:pt x="6325870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519416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499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0499"/>
                  </a:lnTo>
                  <a:lnTo>
                    <a:pt x="6565265" y="238759"/>
                  </a:lnTo>
                  <a:lnTo>
                    <a:pt x="6565265" y="1195069"/>
                  </a:lnTo>
                  <a:lnTo>
                    <a:pt x="6560185" y="1243329"/>
                  </a:lnTo>
                  <a:lnTo>
                    <a:pt x="6546215" y="1287792"/>
                  </a:lnTo>
                  <a:lnTo>
                    <a:pt x="6523990" y="1328432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3842"/>
                  </a:lnTo>
                  <a:lnTo>
                    <a:pt x="238760" y="1433842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8432"/>
                  </a:lnTo>
                  <a:lnTo>
                    <a:pt x="18415" y="1287792"/>
                  </a:lnTo>
                  <a:lnTo>
                    <a:pt x="4445" y="1243329"/>
                  </a:lnTo>
                  <a:lnTo>
                    <a:pt x="0" y="1195069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2524" y="7636256"/>
              <a:ext cx="2947035" cy="182880"/>
            </a:xfrm>
            <a:prstGeom prst="rect">
              <a:avLst/>
            </a:prstGeom>
          </p:spPr>
        </p:pic>
        <p:pic>
          <p:nvPicPr>
            <p:cNvPr id="26" name="object 2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4659" y="7601343"/>
              <a:ext cx="1373505" cy="1245235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02" y="7801736"/>
            <a:ext cx="3162935" cy="800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2268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800">
              <a:latin typeface="Calibri Light"/>
              <a:cs typeface="Calibri Light"/>
            </a:endParaRPr>
          </a:p>
          <a:p>
            <a:pPr marL="12700" marR="488950" indent="7620" algn="ctr">
              <a:lnSpc>
                <a:spcPct val="100000"/>
              </a:lnSpc>
            </a:pPr>
            <a:r>
              <a:rPr sz="1100" i="1" dirty="0">
                <a:latin typeface="Calibri"/>
                <a:cs typeface="Calibri"/>
              </a:rPr>
              <a:t>This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box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will</a:t>
            </a:r>
            <a:r>
              <a:rPr sz="1100" i="1" spc="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be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signed off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by</a:t>
            </a:r>
            <a:r>
              <a:rPr sz="1100" i="1" spc="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training </a:t>
            </a:r>
            <a:r>
              <a:rPr sz="1100" i="1" dirty="0">
                <a:latin typeface="Calibri"/>
                <a:cs typeface="Calibri"/>
              </a:rPr>
              <a:t>manager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verifying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that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all </a:t>
            </a:r>
            <a:r>
              <a:rPr sz="1100" i="1" spc="-10" dirty="0">
                <a:latin typeface="Calibri"/>
                <a:cs typeface="Calibri"/>
              </a:rPr>
              <a:t>required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material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for </a:t>
            </a:r>
            <a:r>
              <a:rPr sz="1100" i="1" dirty="0">
                <a:latin typeface="Calibri"/>
                <a:cs typeface="Calibri"/>
              </a:rPr>
              <a:t>the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day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has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been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reviewed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93" y="1304256"/>
            <a:ext cx="1627031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629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6932" y="1777110"/>
            <a:ext cx="2517140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Disassemble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 Clean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Taylor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GPS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Standards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493520"/>
            <a:chOff x="559117" y="3392487"/>
            <a:chExt cx="6599555" cy="1493520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464945"/>
            </a:xfrm>
            <a:custGeom>
              <a:avLst/>
              <a:gdLst/>
              <a:ahLst/>
              <a:cxnLst/>
              <a:rect l="l" t="t" r="r" b="b"/>
              <a:pathLst>
                <a:path w="6570980" h="1464945">
                  <a:moveTo>
                    <a:pt x="0" y="244475"/>
                  </a:moveTo>
                  <a:lnTo>
                    <a:pt x="4445" y="194945"/>
                  </a:lnTo>
                  <a:lnTo>
                    <a:pt x="19050" y="149225"/>
                  </a:lnTo>
                  <a:lnTo>
                    <a:pt x="41275" y="107950"/>
                  </a:lnTo>
                  <a:lnTo>
                    <a:pt x="71120" y="71754"/>
                  </a:lnTo>
                  <a:lnTo>
                    <a:pt x="107315" y="41909"/>
                  </a:lnTo>
                  <a:lnTo>
                    <a:pt x="148590" y="19050"/>
                  </a:lnTo>
                  <a:lnTo>
                    <a:pt x="194945" y="5079"/>
                  </a:lnTo>
                  <a:lnTo>
                    <a:pt x="243839" y="0"/>
                  </a:lnTo>
                  <a:lnTo>
                    <a:pt x="6327140" y="0"/>
                  </a:lnTo>
                  <a:lnTo>
                    <a:pt x="6376035" y="5079"/>
                  </a:lnTo>
                  <a:lnTo>
                    <a:pt x="6422390" y="19050"/>
                  </a:lnTo>
                  <a:lnTo>
                    <a:pt x="6463665" y="41909"/>
                  </a:lnTo>
                  <a:lnTo>
                    <a:pt x="6499860" y="71754"/>
                  </a:lnTo>
                  <a:lnTo>
                    <a:pt x="6529705" y="107950"/>
                  </a:lnTo>
                  <a:lnTo>
                    <a:pt x="6551930" y="149225"/>
                  </a:lnTo>
                  <a:lnTo>
                    <a:pt x="6566535" y="194945"/>
                  </a:lnTo>
                  <a:lnTo>
                    <a:pt x="6570980" y="244475"/>
                  </a:lnTo>
                  <a:lnTo>
                    <a:pt x="6570980" y="1220470"/>
                  </a:lnTo>
                  <a:lnTo>
                    <a:pt x="6566535" y="1270000"/>
                  </a:lnTo>
                  <a:lnTo>
                    <a:pt x="6551930" y="1315720"/>
                  </a:lnTo>
                  <a:lnTo>
                    <a:pt x="6529705" y="1356995"/>
                  </a:lnTo>
                  <a:lnTo>
                    <a:pt x="6499860" y="1393189"/>
                  </a:lnTo>
                  <a:lnTo>
                    <a:pt x="6463665" y="1423035"/>
                  </a:lnTo>
                  <a:lnTo>
                    <a:pt x="6422390" y="1445260"/>
                  </a:lnTo>
                  <a:lnTo>
                    <a:pt x="6376035" y="1459864"/>
                  </a:lnTo>
                  <a:lnTo>
                    <a:pt x="6327140" y="1464945"/>
                  </a:lnTo>
                  <a:lnTo>
                    <a:pt x="243839" y="1464945"/>
                  </a:lnTo>
                  <a:lnTo>
                    <a:pt x="194945" y="1459864"/>
                  </a:lnTo>
                  <a:lnTo>
                    <a:pt x="148590" y="1445260"/>
                  </a:lnTo>
                  <a:lnTo>
                    <a:pt x="107315" y="1423035"/>
                  </a:lnTo>
                  <a:lnTo>
                    <a:pt x="71120" y="1393189"/>
                  </a:lnTo>
                  <a:lnTo>
                    <a:pt x="41275" y="1356995"/>
                  </a:lnTo>
                  <a:lnTo>
                    <a:pt x="19050" y="1315720"/>
                  </a:lnTo>
                  <a:lnTo>
                    <a:pt x="4445" y="1270000"/>
                  </a:lnTo>
                  <a:lnTo>
                    <a:pt x="0" y="1220470"/>
                  </a:lnTo>
                  <a:lnTo>
                    <a:pt x="0" y="24447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61657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3688841"/>
            <a:ext cx="2037714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Dining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Room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Procedures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endParaRPr sz="11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Quality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Table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Touches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(1/1)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680642"/>
            <a:ext cx="6593840" cy="1462405"/>
            <a:chOff x="551497" y="7680642"/>
            <a:chExt cx="6593840" cy="1462405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4930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31"/>
                  </a:lnTo>
                  <a:lnTo>
                    <a:pt x="6560185" y="1243291"/>
                  </a:lnTo>
                  <a:lnTo>
                    <a:pt x="6546215" y="1287741"/>
                  </a:lnTo>
                  <a:lnTo>
                    <a:pt x="6523990" y="1328381"/>
                  </a:lnTo>
                  <a:lnTo>
                    <a:pt x="6495415" y="1363941"/>
                  </a:lnTo>
                  <a:lnTo>
                    <a:pt x="6459855" y="1393151"/>
                  </a:lnTo>
                  <a:lnTo>
                    <a:pt x="6419215" y="1415376"/>
                  </a:lnTo>
                  <a:lnTo>
                    <a:pt x="6374130" y="1429346"/>
                  </a:lnTo>
                  <a:lnTo>
                    <a:pt x="6325870" y="1433791"/>
                  </a:lnTo>
                  <a:lnTo>
                    <a:pt x="238760" y="1433791"/>
                  </a:lnTo>
                  <a:lnTo>
                    <a:pt x="190500" y="1429346"/>
                  </a:lnTo>
                  <a:lnTo>
                    <a:pt x="145415" y="1415376"/>
                  </a:lnTo>
                  <a:lnTo>
                    <a:pt x="105410" y="1393151"/>
                  </a:lnTo>
                  <a:lnTo>
                    <a:pt x="69850" y="1363941"/>
                  </a:lnTo>
                  <a:lnTo>
                    <a:pt x="40640" y="1328381"/>
                  </a:lnTo>
                  <a:lnTo>
                    <a:pt x="18415" y="1287741"/>
                  </a:lnTo>
                  <a:lnTo>
                    <a:pt x="4445" y="1243291"/>
                  </a:lnTo>
                  <a:lnTo>
                    <a:pt x="0" y="1195031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9177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807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 dirty="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10)</a:t>
            </a:r>
            <a:endParaRPr sz="1200" dirty="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 dirty="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7002144" y="9559429"/>
            <a:ext cx="635000" cy="183515"/>
            <a:chOff x="7002144" y="9559429"/>
            <a:chExt cx="635000" cy="183515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589274"/>
              <a:ext cx="534670" cy="132079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559429"/>
              <a:ext cx="633095" cy="183515"/>
            </a:xfrm>
            <a:prstGeom prst="rect">
              <a:avLst/>
            </a:prstGeom>
          </p:spPr>
        </p:pic>
      </p:grp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5623052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CF9442F5-DF8D-FB90-3844-D0251B9BC8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341" y="5843440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2700" y="1597202"/>
            <a:ext cx="5029200" cy="77704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1108" y="1801495"/>
            <a:ext cx="3639185" cy="4453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40640">
              <a:lnSpc>
                <a:spcPct val="995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We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disassemble,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reassemble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 </a:t>
            </a: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keep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good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It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ONLY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range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anywhere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$100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$25,000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replace.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disassemble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first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</a:t>
            </a:r>
            <a:r>
              <a:rPr sz="1100" spc="-25" dirty="0">
                <a:latin typeface="Calibri"/>
                <a:cs typeface="Calibri"/>
              </a:rPr>
              <a:t> the </a:t>
            </a:r>
            <a:r>
              <a:rPr sz="1100" dirty="0">
                <a:latin typeface="Calibri"/>
                <a:cs typeface="Calibri"/>
              </a:rPr>
              <a:t>remaining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After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turning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off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Refrigeration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and </a:t>
            </a:r>
            <a:r>
              <a:rPr sz="1100" b="1" dirty="0">
                <a:latin typeface="Calibri"/>
                <a:cs typeface="Calibri"/>
              </a:rPr>
              <a:t>Freeze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Switches,</a:t>
            </a:r>
            <a:r>
              <a:rPr sz="1100" b="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fill 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dashers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for </a:t>
            </a:r>
            <a:r>
              <a:rPr sz="1100" dirty="0">
                <a:latin typeface="Calibri"/>
                <a:cs typeface="Calibri"/>
              </a:rPr>
              <a:t>about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30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minutes.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30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minutes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hook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</a:t>
            </a:r>
            <a:endParaRPr sz="1100" dirty="0">
              <a:latin typeface="Calibri"/>
              <a:cs typeface="Calibri"/>
            </a:endParaRPr>
          </a:p>
          <a:p>
            <a:pPr marL="12700" marR="5080">
              <a:lnSpc>
                <a:spcPct val="99800"/>
              </a:lnSpc>
              <a:spcBef>
                <a:spcPts val="25"/>
              </a:spcBef>
            </a:pPr>
            <a:r>
              <a:rPr sz="1100" spc="-10" dirty="0">
                <a:latin typeface="Calibri"/>
                <a:cs typeface="Calibri"/>
              </a:rPr>
              <a:t>“elephant”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drain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scrubbing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inside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of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hoppers.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hoppers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drain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towel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bolts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take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 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faceplate.</a:t>
            </a:r>
            <a:r>
              <a:rPr sz="1100" spc="-10" dirty="0">
                <a:latin typeface="Calibri"/>
                <a:cs typeface="Calibri"/>
              </a:rPr>
              <a:t> Remove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barrel.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Take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parts </a:t>
            </a:r>
            <a:r>
              <a:rPr sz="1100" dirty="0">
                <a:latin typeface="Calibri"/>
                <a:cs typeface="Calibri"/>
              </a:rPr>
              <a:t>back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wash,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rinse,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sanitize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3-compartment </a:t>
            </a:r>
            <a:r>
              <a:rPr sz="1100" dirty="0">
                <a:latin typeface="Calibri"/>
                <a:cs typeface="Calibri"/>
              </a:rPr>
              <a:t>sink.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They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can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NOT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go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through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dish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machine.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Lightly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lube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black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O-</a:t>
            </a:r>
            <a:r>
              <a:rPr sz="1100" dirty="0">
                <a:latin typeface="Calibri"/>
                <a:cs typeface="Calibri"/>
              </a:rPr>
              <a:t>rings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reassemble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parts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cleaned.</a:t>
            </a:r>
            <a:endParaRPr sz="1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note:</a:t>
            </a:r>
            <a:endParaRPr sz="1100" dirty="0">
              <a:latin typeface="Calibri"/>
              <a:cs typeface="Calibri"/>
            </a:endParaRPr>
          </a:p>
          <a:p>
            <a:pPr marL="182880" indent="-170180">
              <a:lnSpc>
                <a:spcPts val="1310"/>
              </a:lnSpc>
              <a:spcBef>
                <a:spcPts val="62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ONLY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manager.</a:t>
            </a:r>
            <a:endParaRPr sz="1100" dirty="0">
              <a:latin typeface="Calibri"/>
              <a:cs typeface="Calibri"/>
            </a:endParaRPr>
          </a:p>
          <a:p>
            <a:pPr marL="182880" marR="138430" indent="-170815">
              <a:lnSpc>
                <a:spcPts val="1320"/>
              </a:lnSpc>
              <a:spcBef>
                <a:spcPts val="3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parts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3-</a:t>
            </a:r>
            <a:r>
              <a:rPr sz="1100" spc="-10" dirty="0">
                <a:latin typeface="Calibri"/>
                <a:cs typeface="Calibri"/>
              </a:rPr>
              <a:t>compartment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sink,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NEVER</a:t>
            </a:r>
            <a:r>
              <a:rPr sz="1100" b="1" spc="-114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dishwasher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heat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break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parts).</a:t>
            </a:r>
            <a:endParaRPr sz="1100" dirty="0">
              <a:latin typeface="Calibri"/>
              <a:cs typeface="Calibri"/>
            </a:endParaRPr>
          </a:p>
          <a:p>
            <a:pPr marL="182880" indent="-170180">
              <a:lnSpc>
                <a:spcPts val="128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Cover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drain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faceplatebolts.</a:t>
            </a:r>
            <a:endParaRPr sz="1100" dirty="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black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drip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trays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side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machinenightly.</a:t>
            </a:r>
            <a:endParaRPr sz="1100" dirty="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Lightly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lube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black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O-</a:t>
            </a:r>
            <a:r>
              <a:rPr sz="1100" dirty="0">
                <a:latin typeface="Calibri"/>
                <a:cs typeface="Calibri"/>
              </a:rPr>
              <a:t>rings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when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reassembling.</a:t>
            </a:r>
            <a:endParaRPr sz="1100" dirty="0">
              <a:latin typeface="Calibri"/>
              <a:cs typeface="Calibri"/>
            </a:endParaRPr>
          </a:p>
          <a:p>
            <a:pPr marL="182880" marR="99695" indent="-170815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NEVER</a:t>
            </a:r>
            <a:r>
              <a:rPr sz="11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FORGET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Refrigeration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Freeze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switches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filling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hoppers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water.</a:t>
            </a:r>
            <a:endParaRPr sz="1100" dirty="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796" y="1485827"/>
            <a:ext cx="4346730" cy="155505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9050" y="2283714"/>
            <a:ext cx="1831848" cy="33343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1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9" y="1304256"/>
            <a:ext cx="1676169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79994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73350"/>
            <a:ext cx="2125980" cy="53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Counts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Cash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Over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Short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AM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Readiness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102" y="1690687"/>
            <a:ext cx="3170555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3728" y="2170302"/>
            <a:ext cx="11709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Zenput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562100"/>
            <a:chOff x="559117" y="3392487"/>
            <a:chExt cx="6599555" cy="15621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533525"/>
            </a:xfrm>
            <a:custGeom>
              <a:avLst/>
              <a:gdLst/>
              <a:ahLst/>
              <a:cxnLst/>
              <a:rect l="l" t="t" r="r" b="b"/>
              <a:pathLst>
                <a:path w="6570980" h="1533525">
                  <a:moveTo>
                    <a:pt x="0" y="255904"/>
                  </a:moveTo>
                  <a:lnTo>
                    <a:pt x="3810" y="209550"/>
                  </a:lnTo>
                  <a:lnTo>
                    <a:pt x="15875" y="166370"/>
                  </a:lnTo>
                  <a:lnTo>
                    <a:pt x="34925" y="127000"/>
                  </a:lnTo>
                  <a:lnTo>
                    <a:pt x="59690" y="90804"/>
                  </a:lnTo>
                  <a:lnTo>
                    <a:pt x="90804" y="60325"/>
                  </a:lnTo>
                  <a:lnTo>
                    <a:pt x="126365" y="34925"/>
                  </a:lnTo>
                  <a:lnTo>
                    <a:pt x="166370" y="15875"/>
                  </a:lnTo>
                  <a:lnTo>
                    <a:pt x="209550" y="4445"/>
                  </a:lnTo>
                  <a:lnTo>
                    <a:pt x="255270" y="0"/>
                  </a:lnTo>
                  <a:lnTo>
                    <a:pt x="6315710" y="0"/>
                  </a:lnTo>
                  <a:lnTo>
                    <a:pt x="6361430" y="4445"/>
                  </a:lnTo>
                  <a:lnTo>
                    <a:pt x="6404610" y="15875"/>
                  </a:lnTo>
                  <a:lnTo>
                    <a:pt x="6444615" y="34925"/>
                  </a:lnTo>
                  <a:lnTo>
                    <a:pt x="6480175" y="60325"/>
                  </a:lnTo>
                  <a:lnTo>
                    <a:pt x="6511290" y="90804"/>
                  </a:lnTo>
                  <a:lnTo>
                    <a:pt x="6536055" y="127000"/>
                  </a:lnTo>
                  <a:lnTo>
                    <a:pt x="6555105" y="166370"/>
                  </a:lnTo>
                  <a:lnTo>
                    <a:pt x="6567170" y="209550"/>
                  </a:lnTo>
                  <a:lnTo>
                    <a:pt x="6570980" y="255904"/>
                  </a:lnTo>
                  <a:lnTo>
                    <a:pt x="6570980" y="1277620"/>
                  </a:lnTo>
                  <a:lnTo>
                    <a:pt x="6567170" y="1323975"/>
                  </a:lnTo>
                  <a:lnTo>
                    <a:pt x="6555105" y="1367154"/>
                  </a:lnTo>
                  <a:lnTo>
                    <a:pt x="6536055" y="1406525"/>
                  </a:lnTo>
                  <a:lnTo>
                    <a:pt x="6511290" y="1442085"/>
                  </a:lnTo>
                  <a:lnTo>
                    <a:pt x="6480175" y="1473200"/>
                  </a:lnTo>
                  <a:lnTo>
                    <a:pt x="6444615" y="1498600"/>
                  </a:lnTo>
                  <a:lnTo>
                    <a:pt x="6404610" y="1517014"/>
                  </a:lnTo>
                  <a:lnTo>
                    <a:pt x="6361430" y="1529079"/>
                  </a:lnTo>
                  <a:lnTo>
                    <a:pt x="6315710" y="1533525"/>
                  </a:lnTo>
                  <a:lnTo>
                    <a:pt x="255270" y="1533525"/>
                  </a:lnTo>
                  <a:lnTo>
                    <a:pt x="209550" y="1529079"/>
                  </a:lnTo>
                  <a:lnTo>
                    <a:pt x="166370" y="1517014"/>
                  </a:lnTo>
                  <a:lnTo>
                    <a:pt x="126365" y="1498600"/>
                  </a:lnTo>
                  <a:lnTo>
                    <a:pt x="90804" y="1473200"/>
                  </a:lnTo>
                  <a:lnTo>
                    <a:pt x="59690" y="1442085"/>
                  </a:lnTo>
                  <a:lnTo>
                    <a:pt x="34925" y="1406525"/>
                  </a:lnTo>
                  <a:lnTo>
                    <a:pt x="15875" y="1367154"/>
                  </a:lnTo>
                  <a:lnTo>
                    <a:pt x="3810" y="1323975"/>
                  </a:lnTo>
                  <a:lnTo>
                    <a:pt x="0" y="1277620"/>
                  </a:lnTo>
                  <a:lnTo>
                    <a:pt x="0" y="25590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6483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8268" y="3841241"/>
            <a:ext cx="42710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Disassemble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Taylor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(1/3)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680515"/>
            <a:ext cx="6593840" cy="1463040"/>
            <a:chOff x="551497" y="7680515"/>
            <a:chExt cx="6593840" cy="1463040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4803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7792"/>
                  </a:lnTo>
                  <a:lnTo>
                    <a:pt x="6523990" y="1328432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3842"/>
                  </a:lnTo>
                  <a:lnTo>
                    <a:pt x="238760" y="1433842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8432"/>
                  </a:lnTo>
                  <a:lnTo>
                    <a:pt x="18415" y="1287792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9050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730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10)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02144" y="9559353"/>
            <a:ext cx="635000" cy="183515"/>
            <a:chOff x="7002144" y="9559353"/>
            <a:chExt cx="635000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589211"/>
              <a:ext cx="534670" cy="132067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559353"/>
              <a:ext cx="633095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650" y="5632577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4567CD31-80CB-BB66-1C62-D441D00F7D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5855082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868" y="1746631"/>
            <a:ext cx="3674745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Drawer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essential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practice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monitor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flow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hold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accountable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irregularities.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 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times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during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close.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It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is </a:t>
            </a:r>
            <a:r>
              <a:rPr sz="1100" b="1" dirty="0">
                <a:latin typeface="Calibri"/>
                <a:cs typeface="Calibri"/>
              </a:rPr>
              <a:t>important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that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only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one</a:t>
            </a:r>
            <a:r>
              <a:rPr sz="11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team</a:t>
            </a:r>
            <a:r>
              <a:rPr sz="11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0000"/>
                </a:solidFill>
                <a:latin typeface="Calibri"/>
                <a:cs typeface="Calibri"/>
              </a:rPr>
              <a:t>member</a:t>
            </a:r>
            <a:r>
              <a:rPr sz="11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assigned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drawer, </a:t>
            </a:r>
            <a:r>
              <a:rPr sz="1100" b="1" dirty="0">
                <a:latin typeface="Calibri"/>
                <a:cs typeface="Calibri"/>
              </a:rPr>
              <a:t>and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it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changed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out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and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counted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before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they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leave,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or</a:t>
            </a:r>
            <a:r>
              <a:rPr sz="1100" b="1" spc="50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another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team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member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begins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taking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transactions.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39033" y="4798567"/>
            <a:ext cx="41636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Readiness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evaluations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powerful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monitor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safety </a:t>
            </a:r>
            <a:r>
              <a:rPr sz="1100" dirty="0">
                <a:latin typeface="Calibri"/>
                <a:cs typeface="Calibri"/>
              </a:rPr>
              <a:t>opportunities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 along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building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awareness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what </a:t>
            </a:r>
            <a:r>
              <a:rPr sz="1100" dirty="0">
                <a:latin typeface="Calibri"/>
                <a:cs typeface="Calibri"/>
              </a:rPr>
              <a:t>types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violations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occur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Restaurants.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 completed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twice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day,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once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morning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right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before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again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right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before</a:t>
            </a:r>
            <a:r>
              <a:rPr sz="1100" spc="-10" dirty="0">
                <a:latin typeface="Calibri"/>
                <a:cs typeface="Calibri"/>
              </a:rPr>
              <a:t> dinner.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7545705"/>
            <a:ext cx="3840479" cy="1873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Understanding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Short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holding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members</a:t>
            </a:r>
            <a:r>
              <a:rPr sz="1100" spc="-10" dirty="0">
                <a:latin typeface="Calibri"/>
                <a:cs typeface="Calibri"/>
              </a:rPr>
              <a:t> accountable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issues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arise.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is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understand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proper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steps 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identifying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cash </a:t>
            </a:r>
            <a:r>
              <a:rPr sz="1100" dirty="0">
                <a:latin typeface="Calibri"/>
                <a:cs typeface="Calibri"/>
              </a:rPr>
              <a:t>handling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root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cause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MITs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know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how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1320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Identify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cash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issue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Find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cause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issue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Properly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document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 cash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issues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footage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investigate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potential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theft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207" y="1454399"/>
            <a:ext cx="2196600" cy="183828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9575" y="4539782"/>
            <a:ext cx="3414516" cy="156018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797" y="7261088"/>
            <a:ext cx="3210156" cy="192728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7565" y="1465707"/>
            <a:ext cx="2628900" cy="2089530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315" y="3660140"/>
            <a:ext cx="1659889" cy="2929763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534" y="7388811"/>
            <a:ext cx="2574290" cy="18663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536437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4" y="1304256"/>
            <a:ext cx="1674408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557438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9069"/>
            <a:ext cx="3172460" cy="156768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46631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33726"/>
            <a:ext cx="1594485" cy="1032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Domo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Teams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Roster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Line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board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Cleaning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Calendar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Task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1296035" cy="355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ts val="1295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Daily </a:t>
            </a:r>
            <a:r>
              <a:rPr sz="1100" i="1" spc="-25" dirty="0">
                <a:latin typeface="Calibri"/>
                <a:cs typeface="Calibri"/>
              </a:rPr>
              <a:t>roster</a:t>
            </a:r>
            <a:r>
              <a:rPr sz="1100" i="1" spc="-20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email</a:t>
            </a:r>
            <a:endParaRPr sz="1100">
              <a:latin typeface="Calibri"/>
              <a:cs typeface="Calibri"/>
            </a:endParaRPr>
          </a:p>
          <a:p>
            <a:pPr marL="329565" indent="-316865">
              <a:lnSpc>
                <a:spcPts val="1295"/>
              </a:lnSpc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Daily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domo </a:t>
            </a:r>
            <a:r>
              <a:rPr sz="1100" i="1" spc="-10" dirty="0">
                <a:latin typeface="Calibri"/>
                <a:cs typeface="Calibri"/>
              </a:rPr>
              <a:t>email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6964044" y="9689121"/>
            <a:ext cx="401320" cy="183515"/>
            <a:chOff x="6964044" y="9689121"/>
            <a:chExt cx="401320" cy="183515"/>
          </a:xfrm>
        </p:grpSpPr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6584" y="9723413"/>
              <a:ext cx="304165" cy="123188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4044" y="9689121"/>
              <a:ext cx="401320" cy="183514"/>
            </a:xfrm>
            <a:prstGeom prst="rect">
              <a:avLst/>
            </a:prstGeom>
          </p:spPr>
        </p:pic>
      </p:grp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89597" y="3388042"/>
            <a:ext cx="6599555" cy="1662430"/>
            <a:chOff x="589597" y="3388042"/>
            <a:chExt cx="6599555" cy="166243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3884" y="3402329"/>
              <a:ext cx="6570980" cy="1633855"/>
            </a:xfrm>
            <a:custGeom>
              <a:avLst/>
              <a:gdLst/>
              <a:ahLst/>
              <a:cxnLst/>
              <a:rect l="l" t="t" r="r" b="b"/>
              <a:pathLst>
                <a:path w="6570980" h="1633854">
                  <a:moveTo>
                    <a:pt x="0" y="272415"/>
                  </a:moveTo>
                  <a:lnTo>
                    <a:pt x="4445" y="223520"/>
                  </a:lnTo>
                  <a:lnTo>
                    <a:pt x="16510" y="177165"/>
                  </a:lnTo>
                  <a:lnTo>
                    <a:pt x="36830" y="134620"/>
                  </a:lnTo>
                  <a:lnTo>
                    <a:pt x="63500" y="97154"/>
                  </a:lnTo>
                  <a:lnTo>
                    <a:pt x="96520" y="64135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2884" y="4445"/>
                  </a:lnTo>
                  <a:lnTo>
                    <a:pt x="271780" y="0"/>
                  </a:lnTo>
                  <a:lnTo>
                    <a:pt x="6299199" y="0"/>
                  </a:lnTo>
                  <a:lnTo>
                    <a:pt x="6348095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5"/>
                  </a:lnTo>
                  <a:lnTo>
                    <a:pt x="6507480" y="97154"/>
                  </a:lnTo>
                  <a:lnTo>
                    <a:pt x="6534150" y="134620"/>
                  </a:lnTo>
                  <a:lnTo>
                    <a:pt x="6554470" y="177165"/>
                  </a:lnTo>
                  <a:lnTo>
                    <a:pt x="6566535" y="223520"/>
                  </a:lnTo>
                  <a:lnTo>
                    <a:pt x="6570980" y="272415"/>
                  </a:lnTo>
                  <a:lnTo>
                    <a:pt x="6570980" y="1361440"/>
                  </a:lnTo>
                  <a:lnTo>
                    <a:pt x="6566535" y="1410335"/>
                  </a:lnTo>
                  <a:lnTo>
                    <a:pt x="6554470" y="1456690"/>
                  </a:lnTo>
                  <a:lnTo>
                    <a:pt x="6534150" y="1498600"/>
                  </a:lnTo>
                  <a:lnTo>
                    <a:pt x="6507480" y="1536700"/>
                  </a:lnTo>
                  <a:lnTo>
                    <a:pt x="6474460" y="1569720"/>
                  </a:lnTo>
                  <a:lnTo>
                    <a:pt x="6436360" y="1596390"/>
                  </a:lnTo>
                  <a:lnTo>
                    <a:pt x="6393815" y="1616710"/>
                  </a:lnTo>
                  <a:lnTo>
                    <a:pt x="6348095" y="1629410"/>
                  </a:lnTo>
                  <a:lnTo>
                    <a:pt x="6299199" y="1633855"/>
                  </a:lnTo>
                  <a:lnTo>
                    <a:pt x="271780" y="1633855"/>
                  </a:lnTo>
                  <a:lnTo>
                    <a:pt x="222884" y="1629410"/>
                  </a:lnTo>
                  <a:lnTo>
                    <a:pt x="177165" y="1616710"/>
                  </a:lnTo>
                  <a:lnTo>
                    <a:pt x="134620" y="1596390"/>
                  </a:lnTo>
                  <a:lnTo>
                    <a:pt x="96520" y="1569720"/>
                  </a:lnTo>
                  <a:lnTo>
                    <a:pt x="63500" y="1536700"/>
                  </a:lnTo>
                  <a:lnTo>
                    <a:pt x="36830" y="1498600"/>
                  </a:lnTo>
                  <a:lnTo>
                    <a:pt x="16510" y="1456690"/>
                  </a:lnTo>
                  <a:lnTo>
                    <a:pt x="4445" y="1410335"/>
                  </a:lnTo>
                  <a:lnTo>
                    <a:pt x="0" y="1361440"/>
                  </a:lnTo>
                  <a:lnTo>
                    <a:pt x="0" y="27241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0142" y="3564197"/>
              <a:ext cx="1506331" cy="112221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4844" y="3688841"/>
            <a:ext cx="4271010" cy="699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(1/5)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 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Readiness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(1/4)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 Day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Cash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short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Disassemble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Taylor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(2/3)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 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9" name="object 19"/>
          <p:cNvGrpSpPr>
            <a:grpSpLocks noGrp="1" noUngrp="1" noRot="1" noMove="1" noResize="1"/>
          </p:cNvGrpSpPr>
          <p:nvPr/>
        </p:nvGrpSpPr>
        <p:grpSpPr>
          <a:xfrm>
            <a:off x="551497" y="8076501"/>
            <a:ext cx="6593840" cy="1463040"/>
            <a:chOff x="551497" y="8076501"/>
            <a:chExt cx="6593840" cy="1463040"/>
          </a:xfrm>
        </p:grpSpPr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90789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108"/>
                  </a:lnTo>
                  <a:lnTo>
                    <a:pt x="6560185" y="1243368"/>
                  </a:lnTo>
                  <a:lnTo>
                    <a:pt x="6546215" y="1287818"/>
                  </a:lnTo>
                  <a:lnTo>
                    <a:pt x="6523990" y="1328458"/>
                  </a:lnTo>
                  <a:lnTo>
                    <a:pt x="6495415" y="1364018"/>
                  </a:lnTo>
                  <a:lnTo>
                    <a:pt x="6459855" y="1393228"/>
                  </a:lnTo>
                  <a:lnTo>
                    <a:pt x="6419215" y="1415453"/>
                  </a:lnTo>
                  <a:lnTo>
                    <a:pt x="6374130" y="1429423"/>
                  </a:lnTo>
                  <a:lnTo>
                    <a:pt x="6325870" y="1433868"/>
                  </a:lnTo>
                  <a:lnTo>
                    <a:pt x="238760" y="1433868"/>
                  </a:lnTo>
                  <a:lnTo>
                    <a:pt x="190500" y="1429423"/>
                  </a:lnTo>
                  <a:lnTo>
                    <a:pt x="145415" y="1415453"/>
                  </a:lnTo>
                  <a:lnTo>
                    <a:pt x="105410" y="1393228"/>
                  </a:lnTo>
                  <a:lnTo>
                    <a:pt x="69850" y="1364018"/>
                  </a:lnTo>
                  <a:lnTo>
                    <a:pt x="40640" y="1328458"/>
                  </a:lnTo>
                  <a:lnTo>
                    <a:pt x="18415" y="1287818"/>
                  </a:lnTo>
                  <a:lnTo>
                    <a:pt x="4445" y="1243368"/>
                  </a:lnTo>
                  <a:lnTo>
                    <a:pt x="0" y="1195108"/>
                  </a:lnTo>
                  <a:lnTo>
                    <a:pt x="0" y="238760"/>
                  </a:lnTo>
                  <a:close/>
                </a:path>
              </a:pathLst>
            </a:custGeom>
            <a:ln w="28574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0838" y="8245036"/>
              <a:ext cx="2843119" cy="112221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34659" y="8172742"/>
              <a:ext cx="1373505" cy="1245235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75142"/>
            <a:ext cx="4163060" cy="6959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14)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1505" y="5996051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1" y="84169"/>
                </a:lnTo>
                <a:lnTo>
                  <a:pt x="117642" y="55445"/>
                </a:lnTo>
                <a:lnTo>
                  <a:pt x="155291" y="32074"/>
                </a:lnTo>
                <a:lnTo>
                  <a:pt x="196518" y="14649"/>
                </a:lnTo>
                <a:lnTo>
                  <a:pt x="240731" y="3760"/>
                </a:lnTo>
                <a:lnTo>
                  <a:pt x="287337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37" y="1724025"/>
                </a:lnTo>
                <a:lnTo>
                  <a:pt x="240731" y="1720264"/>
                </a:lnTo>
                <a:lnTo>
                  <a:pt x="196518" y="1709375"/>
                </a:lnTo>
                <a:lnTo>
                  <a:pt x="155291" y="1691950"/>
                </a:lnTo>
                <a:lnTo>
                  <a:pt x="117642" y="1668579"/>
                </a:lnTo>
                <a:lnTo>
                  <a:pt x="84161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DD3F8DE3-8FFE-0B60-9BA0-32D6083BF8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7184" y="6220388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06" y="2050033"/>
            <a:ext cx="2095138" cy="4251760"/>
          </a:xfrm>
          <a:prstGeom prst="rect">
            <a:avLst/>
          </a:prstGeom>
        </p:spPr>
      </p:pic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1866900" y="6460744"/>
            <a:ext cx="4038600" cy="3420110"/>
            <a:chOff x="1866900" y="6460744"/>
            <a:chExt cx="4038600" cy="3420110"/>
          </a:xfrm>
        </p:grpSpPr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6900" y="6788150"/>
              <a:ext cx="4038091" cy="3092450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7925" y="6460744"/>
              <a:ext cx="2638425" cy="363854"/>
            </a:xfrm>
            <a:prstGeom prst="rect">
              <a:avLst/>
            </a:prstGeom>
          </p:spPr>
        </p:pic>
      </p:grp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2037207"/>
            <a:ext cx="2724150" cy="4180204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364" y="1646173"/>
            <a:ext cx="1228724" cy="277495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19700" y="1674748"/>
            <a:ext cx="1343025" cy="2514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28445" y="1917319"/>
            <a:ext cx="531431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first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page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Binder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should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MLY</a:t>
            </a:r>
            <a:r>
              <a:rPr sz="1100" b="1" i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LEADERSHIP</a:t>
            </a:r>
            <a:r>
              <a:rPr sz="1100" b="1" i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TRAINING</a:t>
            </a:r>
            <a:r>
              <a:rPr sz="1100" b="1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COVER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PAGE</a:t>
            </a:r>
            <a:r>
              <a:rPr sz="1100" b="1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followed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by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subsequent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pages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up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POSTIONAL</a:t>
            </a:r>
            <a:r>
              <a:rPr sz="1100" b="1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TRAINING</a:t>
            </a:r>
            <a:r>
              <a:rPr sz="1100" b="1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COVER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4813" y="2249550"/>
            <a:ext cx="49066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PAGE</a:t>
            </a:r>
            <a:r>
              <a:rPr sz="1100" b="1" dirty="0">
                <a:latin typeface="Arial"/>
                <a:cs typeface="Arial"/>
              </a:rPr>
              <a:t>.</a:t>
            </a:r>
            <a:r>
              <a:rPr sz="1100" b="1" spc="1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FFC</a:t>
            </a:r>
            <a:r>
              <a:rPr sz="1100" b="1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MANAGEMENT</a:t>
            </a:r>
            <a:r>
              <a:rPr sz="1100" b="1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MIT</a:t>
            </a:r>
            <a:r>
              <a:rPr sz="1100" b="1" i="1" spc="-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WORKBOOK</a:t>
            </a:r>
            <a:r>
              <a:rPr sz="1100" b="1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should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fully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inserted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52692" y="2271395"/>
            <a:ext cx="582930" cy="1619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10" dirty="0">
                <a:latin typeface="Arial"/>
                <a:cs typeface="Arial"/>
              </a:rPr>
              <a:t>BEFORE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44594" y="2438984"/>
            <a:ext cx="479425" cy="1619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100" b="1" spc="-10" dirty="0">
                <a:latin typeface="Arial"/>
                <a:cs typeface="Arial"/>
              </a:rPr>
              <a:t>AFTER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49197" y="2417445"/>
            <a:ext cx="54781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01085" algn="l"/>
              </a:tabLst>
            </a:pP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POSITIONAL</a:t>
            </a:r>
            <a:r>
              <a:rPr sz="1100" b="1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TRAINING</a:t>
            </a:r>
            <a:r>
              <a:rPr sz="1100" b="1" i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COVER</a:t>
            </a:r>
            <a:r>
              <a:rPr sz="1100" b="1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PAGE</a:t>
            </a:r>
            <a:r>
              <a:rPr sz="1100" b="1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but</a:t>
            </a:r>
            <a:r>
              <a:rPr sz="1100" b="1" dirty="0">
                <a:latin typeface="Arial"/>
                <a:cs typeface="Arial"/>
              </a:rPr>
              <a:t>	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LEADERSHIP TRAINING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3501" y="2585085"/>
            <a:ext cx="3571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PAGE</a:t>
            </a:r>
            <a:r>
              <a:rPr sz="1100" b="1" i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its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subsequent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pages.</a:t>
            </a:r>
            <a:r>
              <a:rPr sz="1100" b="1" spc="2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See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diagram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below.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11932" y="3326129"/>
            <a:ext cx="6127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pages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48176" y="3273933"/>
            <a:ext cx="2943860" cy="6908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-8255" algn="ctr">
              <a:lnSpc>
                <a:spcPct val="98900"/>
              </a:lnSpc>
              <a:spcBef>
                <a:spcPts val="114"/>
              </a:spcBef>
            </a:pPr>
            <a:r>
              <a:rPr sz="1100" b="1" dirty="0">
                <a:latin typeface="Arial"/>
                <a:cs typeface="Arial"/>
              </a:rPr>
              <a:t>Insert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entire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FFC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Workbook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next.</a:t>
            </a:r>
            <a:r>
              <a:rPr sz="1100" b="1" spc="18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After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the </a:t>
            </a:r>
            <a:r>
              <a:rPr sz="1100" b="1" dirty="0">
                <a:latin typeface="Arial"/>
                <a:cs typeface="Arial"/>
              </a:rPr>
              <a:t>FFC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Workbook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Insert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rest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MLY </a:t>
            </a:r>
            <a:r>
              <a:rPr sz="1100" b="1" spc="-10" dirty="0">
                <a:latin typeface="Arial"/>
                <a:cs typeface="Arial"/>
              </a:rPr>
              <a:t>Workbook </a:t>
            </a:r>
            <a:r>
              <a:rPr sz="1100" b="1" dirty="0">
                <a:latin typeface="Arial"/>
                <a:cs typeface="Arial"/>
              </a:rPr>
              <a:t>starting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at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the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Arial"/>
                <a:cs typeface="Arial"/>
              </a:rPr>
              <a:t>Positional</a:t>
            </a:r>
            <a:r>
              <a:rPr sz="11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Arial"/>
                <a:cs typeface="Arial"/>
              </a:rPr>
              <a:t>Training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Cover</a:t>
            </a:r>
            <a:r>
              <a:rPr sz="11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C00000"/>
                </a:solidFill>
                <a:latin typeface="Arial"/>
                <a:cs typeface="Arial"/>
              </a:rPr>
              <a:t>Page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66596" y="7249794"/>
            <a:ext cx="5412740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1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questions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support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this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binder,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please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contact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your</a:t>
            </a:r>
            <a:r>
              <a:rPr sz="1100" b="1" spc="-10" dirty="0">
                <a:latin typeface="Arial"/>
                <a:cs typeface="Arial"/>
              </a:rPr>
              <a:t> Multi-Unit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Manager</a:t>
            </a:r>
            <a:endParaRPr sz="1100">
              <a:latin typeface="Arial"/>
              <a:cs typeface="Arial"/>
            </a:endParaRPr>
          </a:p>
          <a:p>
            <a:pPr marR="180975" algn="ctr">
              <a:lnSpc>
                <a:spcPts val="1310"/>
              </a:lnSpc>
            </a:pPr>
            <a:r>
              <a:rPr sz="1100" b="1" dirty="0">
                <a:latin typeface="Arial"/>
                <a:cs typeface="Arial"/>
              </a:rPr>
              <a:t>or Lay</a:t>
            </a:r>
            <a:r>
              <a:rPr sz="1100" b="1" spc="-10" dirty="0">
                <a:latin typeface="Arial"/>
                <a:cs typeface="Arial"/>
              </a:rPr>
              <a:t> Flowers.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622617" y="4058729"/>
            <a:ext cx="1502410" cy="1939289"/>
            <a:chOff x="622617" y="4058729"/>
            <a:chExt cx="1502410" cy="1939289"/>
          </a:xfrm>
        </p:grpSpPr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60" y="4068571"/>
              <a:ext cx="1483360" cy="1576704"/>
            </a:xfrm>
            <a:prstGeom prst="rect">
              <a:avLst/>
            </a:prstGeom>
          </p:spPr>
        </p:pic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380" y="4063491"/>
              <a:ext cx="1492885" cy="1929764"/>
            </a:xfrm>
            <a:custGeom>
              <a:avLst/>
              <a:gdLst/>
              <a:ahLst/>
              <a:cxnLst/>
              <a:rect l="l" t="t" r="r" b="b"/>
              <a:pathLst>
                <a:path w="1492885" h="1929764">
                  <a:moveTo>
                    <a:pt x="0" y="1929764"/>
                  </a:moveTo>
                  <a:lnTo>
                    <a:pt x="1492884" y="1929764"/>
                  </a:lnTo>
                  <a:lnTo>
                    <a:pt x="1492884" y="0"/>
                  </a:lnTo>
                  <a:lnTo>
                    <a:pt x="0" y="0"/>
                  </a:lnTo>
                  <a:lnTo>
                    <a:pt x="0" y="192976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2247582" y="4064444"/>
            <a:ext cx="1502410" cy="1936750"/>
            <a:chOff x="2247582" y="4064444"/>
            <a:chExt cx="1502410" cy="1936750"/>
          </a:xfrm>
        </p:grpSpPr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7755" y="4133342"/>
              <a:ext cx="1327784" cy="1697989"/>
            </a:xfrm>
            <a:prstGeom prst="rect">
              <a:avLst/>
            </a:prstGeom>
          </p:spPr>
        </p:pic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52345" y="4069207"/>
              <a:ext cx="1492885" cy="1927225"/>
            </a:xfrm>
            <a:custGeom>
              <a:avLst/>
              <a:gdLst/>
              <a:ahLst/>
              <a:cxnLst/>
              <a:rect l="l" t="t" r="r" b="b"/>
              <a:pathLst>
                <a:path w="1492885" h="1927225">
                  <a:moveTo>
                    <a:pt x="0" y="1927225"/>
                  </a:moveTo>
                  <a:lnTo>
                    <a:pt x="1492884" y="1927225"/>
                  </a:lnTo>
                  <a:lnTo>
                    <a:pt x="1492884" y="0"/>
                  </a:lnTo>
                  <a:lnTo>
                    <a:pt x="0" y="0"/>
                  </a:lnTo>
                  <a:lnTo>
                    <a:pt x="0" y="19272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>
            <a:grpSpLocks noGrp="1" noUngrp="1" noRot="1" noMove="1" noResize="1"/>
          </p:cNvGrpSpPr>
          <p:nvPr/>
        </p:nvGrpSpPr>
        <p:grpSpPr>
          <a:xfrm>
            <a:off x="3884295" y="4071111"/>
            <a:ext cx="1525905" cy="1917700"/>
            <a:chOff x="3884295" y="4071111"/>
            <a:chExt cx="1525905" cy="1917700"/>
          </a:xfrm>
        </p:grpSpPr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84295" y="4071111"/>
              <a:ext cx="1525905" cy="1917700"/>
            </a:xfrm>
            <a:custGeom>
              <a:avLst/>
              <a:gdLst/>
              <a:ahLst/>
              <a:cxnLst/>
              <a:rect l="l" t="t" r="r" b="b"/>
              <a:pathLst>
                <a:path w="1525904" h="1917700">
                  <a:moveTo>
                    <a:pt x="1525904" y="0"/>
                  </a:moveTo>
                  <a:lnTo>
                    <a:pt x="0" y="0"/>
                  </a:lnTo>
                  <a:lnTo>
                    <a:pt x="0" y="1917700"/>
                  </a:lnTo>
                  <a:lnTo>
                    <a:pt x="1525904" y="1917700"/>
                  </a:lnTo>
                  <a:lnTo>
                    <a:pt x="152590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8170" y="4185411"/>
              <a:ext cx="477520" cy="20002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4295" y="4071111"/>
            <a:ext cx="1525905" cy="191770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1920" marR="114935" indent="8255" algn="ctr">
              <a:lnSpc>
                <a:spcPct val="99500"/>
              </a:lnSpc>
            </a:pPr>
            <a:r>
              <a:rPr sz="1400" b="1" spc="-25" dirty="0">
                <a:latin typeface="Arial"/>
                <a:cs typeface="Arial"/>
              </a:rPr>
              <a:t>FFC </a:t>
            </a:r>
            <a:r>
              <a:rPr sz="1400" b="1" spc="-20" dirty="0">
                <a:latin typeface="Arial"/>
                <a:cs typeface="Arial"/>
              </a:rPr>
              <a:t>MANAGEMENT </a:t>
            </a:r>
            <a:r>
              <a:rPr sz="1400" b="1" spc="-25" dirty="0">
                <a:latin typeface="Arial"/>
                <a:cs typeface="Arial"/>
              </a:rPr>
              <a:t>MIT </a:t>
            </a:r>
            <a:r>
              <a:rPr sz="1400" b="1" spc="-10" dirty="0">
                <a:latin typeface="Arial"/>
                <a:cs typeface="Arial"/>
              </a:rPr>
              <a:t>WORKBOOK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5549582" y="4064444"/>
            <a:ext cx="1479550" cy="1936750"/>
            <a:chOff x="5549582" y="4064444"/>
            <a:chExt cx="1479550" cy="1936750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425" y="4074287"/>
              <a:ext cx="1460500" cy="1793875"/>
            </a:xfrm>
            <a:prstGeom prst="rect">
              <a:avLst/>
            </a:prstGeom>
          </p:spPr>
        </p:pic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54345" y="4069207"/>
              <a:ext cx="1470025" cy="1927225"/>
            </a:xfrm>
            <a:custGeom>
              <a:avLst/>
              <a:gdLst/>
              <a:ahLst/>
              <a:cxnLst/>
              <a:rect l="l" t="t" r="r" b="b"/>
              <a:pathLst>
                <a:path w="1470025" h="1927225">
                  <a:moveTo>
                    <a:pt x="0" y="1927225"/>
                  </a:moveTo>
                  <a:lnTo>
                    <a:pt x="1470025" y="1927225"/>
                  </a:lnTo>
                  <a:lnTo>
                    <a:pt x="1470025" y="0"/>
                  </a:lnTo>
                  <a:lnTo>
                    <a:pt x="0" y="0"/>
                  </a:lnTo>
                  <a:lnTo>
                    <a:pt x="0" y="19272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67105" y="144398"/>
            <a:ext cx="5835015" cy="1812925"/>
            <a:chOff x="967105" y="144398"/>
            <a:chExt cx="5835015" cy="181292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105" y="206628"/>
              <a:ext cx="5835015" cy="15106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1760" y="144398"/>
              <a:ext cx="5142865" cy="117284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440" y="784479"/>
              <a:ext cx="4810760" cy="1172845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707007" y="274066"/>
            <a:ext cx="433197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INSTRUCTIONS</a:t>
            </a:r>
            <a:r>
              <a:rPr spc="-195" dirty="0"/>
              <a:t> </a:t>
            </a:r>
            <a:r>
              <a:rPr spc="-25" dirty="0"/>
              <a:t>FOR </a:t>
            </a:r>
            <a:r>
              <a:rPr dirty="0"/>
              <a:t>BINDER</a:t>
            </a:r>
            <a:r>
              <a:rPr spc="10" dirty="0"/>
              <a:t> </a:t>
            </a:r>
            <a:r>
              <a:rPr spc="-10" dirty="0"/>
              <a:t>ASSEMBLY</a:t>
            </a:r>
          </a:p>
        </p:txBody>
      </p:sp>
      <p:sp>
        <p:nvSpPr>
          <p:cNvPr id="29" name="object 2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5869" y="3564001"/>
            <a:ext cx="76200" cy="409575"/>
          </a:xfrm>
          <a:custGeom>
            <a:avLst/>
            <a:gdLst/>
            <a:ahLst/>
            <a:cxnLst/>
            <a:rect l="l" t="t" r="r" b="b"/>
            <a:pathLst>
              <a:path w="76200" h="409575">
                <a:moveTo>
                  <a:pt x="31750" y="333375"/>
                </a:moveTo>
                <a:lnTo>
                  <a:pt x="0" y="334645"/>
                </a:lnTo>
                <a:lnTo>
                  <a:pt x="40640" y="409575"/>
                </a:lnTo>
                <a:lnTo>
                  <a:pt x="69215" y="346710"/>
                </a:lnTo>
                <a:lnTo>
                  <a:pt x="31750" y="346710"/>
                </a:lnTo>
                <a:lnTo>
                  <a:pt x="31750" y="333375"/>
                </a:lnTo>
                <a:close/>
              </a:path>
              <a:path w="76200" h="409575">
                <a:moveTo>
                  <a:pt x="31750" y="0"/>
                </a:moveTo>
                <a:lnTo>
                  <a:pt x="19050" y="635"/>
                </a:lnTo>
                <a:lnTo>
                  <a:pt x="31701" y="332104"/>
                </a:lnTo>
                <a:lnTo>
                  <a:pt x="31750" y="346710"/>
                </a:lnTo>
                <a:lnTo>
                  <a:pt x="44450" y="346075"/>
                </a:lnTo>
                <a:lnTo>
                  <a:pt x="44401" y="332104"/>
                </a:lnTo>
                <a:lnTo>
                  <a:pt x="31750" y="0"/>
                </a:lnTo>
                <a:close/>
              </a:path>
              <a:path w="76200" h="409575">
                <a:moveTo>
                  <a:pt x="76200" y="332104"/>
                </a:moveTo>
                <a:lnTo>
                  <a:pt x="44450" y="333375"/>
                </a:lnTo>
                <a:lnTo>
                  <a:pt x="44450" y="346075"/>
                </a:lnTo>
                <a:lnTo>
                  <a:pt x="31750" y="346710"/>
                </a:lnTo>
                <a:lnTo>
                  <a:pt x="69215" y="346710"/>
                </a:lnTo>
                <a:lnTo>
                  <a:pt x="76200" y="332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771021309"/>
              </p:ext>
            </p:extLst>
          </p:nvPr>
        </p:nvGraphicFramePr>
        <p:xfrm>
          <a:off x="1073200" y="3311017"/>
          <a:ext cx="1411605" cy="349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18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Start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here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insert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ts val="1005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until</a:t>
                      </a:r>
                      <a:r>
                        <a:rPr sz="11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here.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object 3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99310" y="3664330"/>
            <a:ext cx="725805" cy="299085"/>
          </a:xfrm>
          <a:custGeom>
            <a:avLst/>
            <a:gdLst/>
            <a:ahLst/>
            <a:cxnLst/>
            <a:rect l="l" t="t" r="r" b="b"/>
            <a:pathLst>
              <a:path w="725805" h="299085">
                <a:moveTo>
                  <a:pt x="652779" y="269875"/>
                </a:moveTo>
                <a:lnTo>
                  <a:pt x="640714" y="299085"/>
                </a:lnTo>
                <a:lnTo>
                  <a:pt x="725804" y="292100"/>
                </a:lnTo>
                <a:lnTo>
                  <a:pt x="709929" y="274320"/>
                </a:lnTo>
                <a:lnTo>
                  <a:pt x="664209" y="274320"/>
                </a:lnTo>
                <a:lnTo>
                  <a:pt x="652779" y="269875"/>
                </a:lnTo>
                <a:close/>
              </a:path>
              <a:path w="725805" h="299085">
                <a:moveTo>
                  <a:pt x="657225" y="257810"/>
                </a:moveTo>
                <a:lnTo>
                  <a:pt x="652779" y="269875"/>
                </a:lnTo>
                <a:lnTo>
                  <a:pt x="664209" y="274320"/>
                </a:lnTo>
                <a:lnTo>
                  <a:pt x="669289" y="262890"/>
                </a:lnTo>
                <a:lnTo>
                  <a:pt x="657225" y="257810"/>
                </a:lnTo>
                <a:close/>
              </a:path>
              <a:path w="725805" h="299085">
                <a:moveTo>
                  <a:pt x="668654" y="228600"/>
                </a:moveTo>
                <a:lnTo>
                  <a:pt x="657225" y="257810"/>
                </a:lnTo>
                <a:lnTo>
                  <a:pt x="669289" y="262890"/>
                </a:lnTo>
                <a:lnTo>
                  <a:pt x="664209" y="274320"/>
                </a:lnTo>
                <a:lnTo>
                  <a:pt x="709929" y="274320"/>
                </a:lnTo>
                <a:lnTo>
                  <a:pt x="668654" y="228600"/>
                </a:lnTo>
                <a:close/>
              </a:path>
              <a:path w="725805" h="299085">
                <a:moveTo>
                  <a:pt x="4444" y="0"/>
                </a:moveTo>
                <a:lnTo>
                  <a:pt x="0" y="12065"/>
                </a:lnTo>
                <a:lnTo>
                  <a:pt x="652779" y="269875"/>
                </a:lnTo>
                <a:lnTo>
                  <a:pt x="657225" y="257810"/>
                </a:lnTo>
                <a:lnTo>
                  <a:pt x="4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4636" y="1710055"/>
            <a:ext cx="3474085" cy="13614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Line-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communicate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team </a:t>
            </a:r>
            <a:r>
              <a:rPr sz="1100" dirty="0">
                <a:latin typeface="Calibri"/>
                <a:cs typeface="Calibri"/>
              </a:rPr>
              <a:t>members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positions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0" dirty="0">
                <a:latin typeface="Calibri"/>
                <a:cs typeface="Calibri"/>
              </a:rPr>
              <a:t> expected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throughout their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line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10" dirty="0">
                <a:latin typeface="Calibri"/>
                <a:cs typeface="Calibri"/>
              </a:rPr>
              <a:t>determine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how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execution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be.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remember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Aces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Places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are </a:t>
            </a:r>
            <a:r>
              <a:rPr sz="1100" dirty="0">
                <a:latin typeface="Calibri"/>
                <a:cs typeface="Calibri"/>
              </a:rPr>
              <a:t>having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experience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possible.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note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 “attack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line”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mentality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prioritizing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tasks.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2247" y="4274057"/>
            <a:ext cx="3367404" cy="1362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Assigning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Calendar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Tasks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important </a:t>
            </a:r>
            <a:r>
              <a:rPr sz="1100" dirty="0">
                <a:latin typeface="Calibri"/>
                <a:cs typeface="Calibri"/>
              </a:rPr>
              <a:t>component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upholding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restaurant’s </a:t>
            </a:r>
            <a:r>
              <a:rPr sz="1100" dirty="0">
                <a:latin typeface="Calibri"/>
                <a:cs typeface="Calibri"/>
              </a:rPr>
              <a:t>facilities.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Cleanliness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 pillars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maintained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utmost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dirty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is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appealing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Calendar </a:t>
            </a:r>
            <a:r>
              <a:rPr sz="1100" dirty="0">
                <a:latin typeface="Calibri"/>
                <a:cs typeface="Calibri"/>
              </a:rPr>
              <a:t>contains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Preventative</a:t>
            </a:r>
            <a:r>
              <a:rPr sz="1100" spc="-10" dirty="0">
                <a:latin typeface="Calibri"/>
                <a:cs typeface="Calibri"/>
              </a:rPr>
              <a:t> Maintenance </a:t>
            </a:r>
            <a:r>
              <a:rPr sz="1100" dirty="0">
                <a:latin typeface="Calibri"/>
                <a:cs typeface="Calibri"/>
              </a:rPr>
              <a:t>tasks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 may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routine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maintained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never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neglected.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6828" y="6304914"/>
            <a:ext cx="6657975" cy="35293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itself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simple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process.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trickiest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simply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when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 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how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much</a:t>
            </a:r>
            <a:r>
              <a:rPr sz="1100" b="1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run.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motto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remember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Less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Custard,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More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Often</a:t>
            </a:r>
            <a:r>
              <a:rPr sz="1100" dirty="0">
                <a:latin typeface="Calibri"/>
                <a:cs typeface="Calibri"/>
              </a:rPr>
              <a:t>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help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are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receiving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fresh,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high-quality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product.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shelf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life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2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hours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 want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keep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an </a:t>
            </a:r>
            <a:r>
              <a:rPr sz="1100" dirty="0">
                <a:latin typeface="Calibri"/>
                <a:cs typeface="Calibri"/>
              </a:rPr>
              <a:t>eye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clock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start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before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shelf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life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expires.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Some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visual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indicators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are:</a:t>
            </a:r>
            <a:endParaRPr sz="1100">
              <a:latin typeface="Calibri"/>
              <a:cs typeface="Calibri"/>
            </a:endParaRPr>
          </a:p>
          <a:p>
            <a:pPr marL="158115" indent="-145415">
              <a:lnSpc>
                <a:spcPct val="100000"/>
              </a:lnSpc>
              <a:buAutoNum type="arabicParenR"/>
              <a:tabLst>
                <a:tab pos="158115" algn="l"/>
              </a:tabLst>
            </a:pPr>
            <a:r>
              <a:rPr sz="1100" dirty="0">
                <a:latin typeface="Calibri"/>
                <a:cs typeface="Calibri"/>
              </a:rPr>
              <a:t>ice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crystals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starting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2) 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color changes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darker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shade,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becomes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harder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scoop.</a:t>
            </a:r>
            <a:endParaRPr sz="1100">
              <a:latin typeface="Calibri"/>
              <a:cs typeface="Calibri"/>
            </a:endParaRPr>
          </a:p>
          <a:p>
            <a:pPr marL="12700" marR="97155" algn="just">
              <a:lnSpc>
                <a:spcPct val="99200"/>
              </a:lnSpc>
              <a:spcBef>
                <a:spcPts val="35"/>
              </a:spcBef>
            </a:pPr>
            <a:r>
              <a:rPr sz="1100" dirty="0">
                <a:latin typeface="Calibri"/>
                <a:cs typeface="Calibri"/>
              </a:rPr>
              <a:t>When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switch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freeze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dasher.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faceplate closed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until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thick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slow-</a:t>
            </a:r>
            <a:r>
              <a:rPr sz="1100" spc="-10" dirty="0">
                <a:latin typeface="Calibri"/>
                <a:cs typeface="Calibri"/>
              </a:rPr>
              <a:t>moving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ribbon.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fast,</a:t>
            </a:r>
            <a:r>
              <a:rPr sz="1100" spc="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you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adjust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flow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valve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70"/>
              </a:spcBef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remember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Running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Custard: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spcBef>
                <a:spcPts val="127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Make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Less,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More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Often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Rerun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Ratio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- 60%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Fresh,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40%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Rerun,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Breaking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10" dirty="0">
                <a:latin typeface="Calibri"/>
                <a:cs typeface="Calibri"/>
              </a:rPr>
              <a:t>Rerun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Cycle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Shelf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Life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Hours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Visual</a:t>
            </a:r>
            <a:r>
              <a:rPr sz="1100" spc="-10" dirty="0">
                <a:latin typeface="Calibri"/>
                <a:cs typeface="Calibri"/>
              </a:rPr>
              <a:t> Indicators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of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good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(shiny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matte)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Adjust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Flow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highest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quality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Recipe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Vanilla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Mix</a:t>
            </a:r>
            <a:endParaRPr sz="1100">
              <a:latin typeface="Calibri"/>
              <a:cs typeface="Calibri"/>
            </a:endParaRPr>
          </a:p>
          <a:p>
            <a:pPr marL="182880" lvl="1" indent="-170180">
              <a:lnSpc>
                <a:spcPts val="131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Ensuring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"Cold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Contact"</a:t>
            </a:r>
            <a:endParaRPr sz="1100">
              <a:latin typeface="Calibri"/>
              <a:cs typeface="Calibri"/>
            </a:endParaRPr>
          </a:p>
          <a:p>
            <a:pPr marL="182880" marR="2664460" lvl="1" indent="-170815">
              <a:lnSpc>
                <a:spcPts val="1320"/>
              </a:lnSpc>
              <a:spcBef>
                <a:spcPts val="30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Switch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works, </a:t>
            </a:r>
            <a:r>
              <a:rPr sz="1100" spc="-10" dirty="0">
                <a:latin typeface="Calibri"/>
                <a:cs typeface="Calibri"/>
              </a:rPr>
              <a:t>including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reset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switches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" name="object 7"/>
          <p:cNvGrpSpPr>
            <a:grpSpLocks noGrp="1" noUngrp="1" noRot="1" noMove="1" noResize="1"/>
          </p:cNvGrpSpPr>
          <p:nvPr/>
        </p:nvGrpSpPr>
        <p:grpSpPr>
          <a:xfrm>
            <a:off x="643309" y="1476497"/>
            <a:ext cx="3068955" cy="182245"/>
            <a:chOff x="643309" y="1476497"/>
            <a:chExt cx="3068955" cy="182245"/>
          </a:xfrm>
        </p:grpSpPr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309" y="1476497"/>
              <a:ext cx="1969249" cy="181846"/>
            </a:xfrm>
            <a:prstGeom prst="rect">
              <a:avLst/>
            </a:prstGeom>
          </p:spPr>
        </p:pic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4440" y="1546756"/>
              <a:ext cx="74162" cy="33063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2789" y="1476497"/>
              <a:ext cx="998943" cy="181846"/>
            </a:xfrm>
            <a:prstGeom prst="rect">
              <a:avLst/>
            </a:prstGeom>
          </p:spPr>
        </p:pic>
      </p:grp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51" y="6032794"/>
            <a:ext cx="1789185" cy="183550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490" y="3698366"/>
            <a:ext cx="2902839" cy="1852294"/>
          </a:xfrm>
          <a:prstGeom prst="rect">
            <a:avLst/>
          </a:prstGeom>
        </p:spPr>
      </p:pic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6025" y="7897100"/>
            <a:ext cx="2617597" cy="1743075"/>
          </a:xfrm>
          <a:prstGeom prst="rect">
            <a:avLst/>
          </a:prstGeom>
        </p:spPr>
      </p:pic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5545" y="3962440"/>
            <a:ext cx="3784495" cy="183550"/>
          </a:xfrm>
          <a:prstGeom prst="rect">
            <a:avLst/>
          </a:prstGeom>
        </p:spPr>
      </p:pic>
      <p:pic>
        <p:nvPicPr>
          <p:cNvPr id="15" name="object 1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60649" y="1732660"/>
            <a:ext cx="306029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53557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2" y="1304256"/>
            <a:ext cx="1696445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75066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9908" y="1767967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2158110"/>
            <a:ext cx="2049780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Sanitizing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Custard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102" y="1690687"/>
            <a:ext cx="3170555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61535" y="2176398"/>
            <a:ext cx="10179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dirty="0">
                <a:latin typeface="Calibri"/>
                <a:cs typeface="Calibri"/>
              </a:rPr>
              <a:t>DSS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83882" y="3380422"/>
            <a:ext cx="6600190" cy="1680845"/>
            <a:chOff x="583882" y="3380422"/>
            <a:chExt cx="6600190" cy="168084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8169" y="3394709"/>
              <a:ext cx="6571615" cy="1652270"/>
            </a:xfrm>
            <a:custGeom>
              <a:avLst/>
              <a:gdLst/>
              <a:ahLst/>
              <a:cxnLst/>
              <a:rect l="l" t="t" r="r" b="b"/>
              <a:pathLst>
                <a:path w="6571615" h="1652270">
                  <a:moveTo>
                    <a:pt x="0" y="275590"/>
                  </a:moveTo>
                  <a:lnTo>
                    <a:pt x="4445" y="226060"/>
                  </a:lnTo>
                  <a:lnTo>
                    <a:pt x="17145" y="179070"/>
                  </a:lnTo>
                  <a:lnTo>
                    <a:pt x="37464" y="136525"/>
                  </a:lnTo>
                  <a:lnTo>
                    <a:pt x="64770" y="97790"/>
                  </a:lnTo>
                  <a:lnTo>
                    <a:pt x="97789" y="64770"/>
                  </a:lnTo>
                  <a:lnTo>
                    <a:pt x="136525" y="37465"/>
                  </a:lnTo>
                  <a:lnTo>
                    <a:pt x="179070" y="17145"/>
                  </a:lnTo>
                  <a:lnTo>
                    <a:pt x="226060" y="4445"/>
                  </a:lnTo>
                  <a:lnTo>
                    <a:pt x="275589" y="0"/>
                  </a:lnTo>
                  <a:lnTo>
                    <a:pt x="6296025" y="0"/>
                  </a:lnTo>
                  <a:lnTo>
                    <a:pt x="6345555" y="4445"/>
                  </a:lnTo>
                  <a:lnTo>
                    <a:pt x="6391909" y="17145"/>
                  </a:lnTo>
                  <a:lnTo>
                    <a:pt x="6435089" y="37465"/>
                  </a:lnTo>
                  <a:lnTo>
                    <a:pt x="6473825" y="64770"/>
                  </a:lnTo>
                  <a:lnTo>
                    <a:pt x="6506845" y="97790"/>
                  </a:lnTo>
                  <a:lnTo>
                    <a:pt x="6534150" y="136525"/>
                  </a:lnTo>
                  <a:lnTo>
                    <a:pt x="6554470" y="179070"/>
                  </a:lnTo>
                  <a:lnTo>
                    <a:pt x="6567170" y="226060"/>
                  </a:lnTo>
                  <a:lnTo>
                    <a:pt x="6571614" y="275590"/>
                  </a:lnTo>
                  <a:lnTo>
                    <a:pt x="6571614" y="1376680"/>
                  </a:lnTo>
                  <a:lnTo>
                    <a:pt x="6567170" y="1426210"/>
                  </a:lnTo>
                  <a:lnTo>
                    <a:pt x="6554470" y="1472565"/>
                  </a:lnTo>
                  <a:lnTo>
                    <a:pt x="6534150" y="1515745"/>
                  </a:lnTo>
                  <a:lnTo>
                    <a:pt x="6506845" y="1553845"/>
                  </a:lnTo>
                  <a:lnTo>
                    <a:pt x="6473825" y="1587500"/>
                  </a:lnTo>
                  <a:lnTo>
                    <a:pt x="6435089" y="1614170"/>
                  </a:lnTo>
                  <a:lnTo>
                    <a:pt x="6391909" y="1634490"/>
                  </a:lnTo>
                  <a:lnTo>
                    <a:pt x="6345555" y="1647825"/>
                  </a:lnTo>
                  <a:lnTo>
                    <a:pt x="6296025" y="1652270"/>
                  </a:lnTo>
                  <a:lnTo>
                    <a:pt x="275589" y="1652270"/>
                  </a:lnTo>
                  <a:lnTo>
                    <a:pt x="226060" y="1647825"/>
                  </a:lnTo>
                  <a:lnTo>
                    <a:pt x="179070" y="1634490"/>
                  </a:lnTo>
                  <a:lnTo>
                    <a:pt x="136525" y="1614170"/>
                  </a:lnTo>
                  <a:lnTo>
                    <a:pt x="97789" y="1587500"/>
                  </a:lnTo>
                  <a:lnTo>
                    <a:pt x="64770" y="1553845"/>
                  </a:lnTo>
                  <a:lnTo>
                    <a:pt x="37464" y="1515745"/>
                  </a:lnTo>
                  <a:lnTo>
                    <a:pt x="17145" y="1472565"/>
                  </a:lnTo>
                  <a:lnTo>
                    <a:pt x="4445" y="1426210"/>
                  </a:lnTo>
                  <a:lnTo>
                    <a:pt x="0" y="1376680"/>
                  </a:lnTo>
                  <a:lnTo>
                    <a:pt x="0" y="27559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2522" y="355848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5700" y="3685794"/>
            <a:ext cx="3402329" cy="868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(2/5)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Readiness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(2/4)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Line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Board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(1/2)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Cleaning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Calendar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Tasks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(1/2)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(1/5)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829105"/>
            <a:ext cx="6593840" cy="1463040"/>
            <a:chOff x="551497" y="7829105"/>
            <a:chExt cx="6593840" cy="1463040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843393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499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0499"/>
                  </a:lnTo>
                  <a:lnTo>
                    <a:pt x="6565265" y="238759"/>
                  </a:lnTo>
                  <a:lnTo>
                    <a:pt x="6565265" y="1195120"/>
                  </a:lnTo>
                  <a:lnTo>
                    <a:pt x="6560185" y="1243380"/>
                  </a:lnTo>
                  <a:lnTo>
                    <a:pt x="6546215" y="1287830"/>
                  </a:lnTo>
                  <a:lnTo>
                    <a:pt x="6523990" y="1328470"/>
                  </a:lnTo>
                  <a:lnTo>
                    <a:pt x="6495415" y="1364030"/>
                  </a:lnTo>
                  <a:lnTo>
                    <a:pt x="6459855" y="1393240"/>
                  </a:lnTo>
                  <a:lnTo>
                    <a:pt x="6419215" y="1415465"/>
                  </a:lnTo>
                  <a:lnTo>
                    <a:pt x="6374130" y="1429435"/>
                  </a:lnTo>
                  <a:lnTo>
                    <a:pt x="6325870" y="1433880"/>
                  </a:lnTo>
                  <a:lnTo>
                    <a:pt x="238760" y="1433880"/>
                  </a:lnTo>
                  <a:lnTo>
                    <a:pt x="190500" y="1429435"/>
                  </a:lnTo>
                  <a:lnTo>
                    <a:pt x="145415" y="1415465"/>
                  </a:lnTo>
                  <a:lnTo>
                    <a:pt x="105410" y="1393240"/>
                  </a:lnTo>
                  <a:lnTo>
                    <a:pt x="69850" y="1364030"/>
                  </a:lnTo>
                  <a:lnTo>
                    <a:pt x="40640" y="1328470"/>
                  </a:lnTo>
                  <a:lnTo>
                    <a:pt x="18415" y="1287830"/>
                  </a:lnTo>
                  <a:lnTo>
                    <a:pt x="4445" y="1243380"/>
                  </a:lnTo>
                  <a:lnTo>
                    <a:pt x="0" y="1195120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997640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925359"/>
              <a:ext cx="1373505" cy="1245222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127872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6055" indent="-173355">
              <a:lnSpc>
                <a:spcPts val="1430"/>
              </a:lnSpc>
              <a:buFont typeface="Wingdings"/>
              <a:buChar char=""/>
              <a:tabLst>
                <a:tab pos="186055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(Page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14)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38340" y="9552952"/>
            <a:ext cx="567055" cy="183515"/>
            <a:chOff x="7038340" y="9552952"/>
            <a:chExt cx="567055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340" y="9582797"/>
              <a:ext cx="454659" cy="132079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1515" y="9552952"/>
              <a:ext cx="563879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5777991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CC49A211-0101-1D12-77AB-E8B75B7D14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0718" y="6003452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7580" y="1737486"/>
            <a:ext cx="3646170" cy="204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Summary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helps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communicate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financial </a:t>
            </a:r>
            <a:r>
              <a:rPr sz="1100" dirty="0">
                <a:latin typeface="Calibri"/>
                <a:cs typeface="Calibri"/>
              </a:rPr>
              <a:t>information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corporate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office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timely </a:t>
            </a:r>
            <a:r>
              <a:rPr sz="1100" spc="-10" dirty="0">
                <a:latin typeface="Calibri"/>
                <a:cs typeface="Calibri"/>
              </a:rPr>
              <a:t>manner.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DSS </a:t>
            </a:r>
            <a:r>
              <a:rPr sz="1100" spc="-10" dirty="0">
                <a:latin typeface="Calibri"/>
                <a:cs typeface="Calibri"/>
              </a:rPr>
              <a:t>contains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information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verifying 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deposit,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clock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in/outs, </a:t>
            </a:r>
            <a:r>
              <a:rPr sz="1100" dirty="0">
                <a:latin typeface="Calibri"/>
                <a:cs typeface="Calibri"/>
              </a:rPr>
              <a:t>comps/voids,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uploading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paid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receipts.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know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include:</a:t>
            </a:r>
            <a:endParaRPr sz="1100">
              <a:latin typeface="Calibri"/>
              <a:cs typeface="Calibri"/>
            </a:endParaRPr>
          </a:p>
          <a:p>
            <a:pPr marL="184785" marR="128905" indent="-172720">
              <a:lnSpc>
                <a:spcPct val="100000"/>
              </a:lnSpc>
              <a:spcBef>
                <a:spcPts val="1320"/>
              </a:spcBef>
              <a:buFont typeface="Wingdings"/>
              <a:buChar char=""/>
              <a:tabLst>
                <a:tab pos="186055" algn="l"/>
              </a:tabLst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Expectation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DSS 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completed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8:30am 	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morning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deposit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needed)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clock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ins/outs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needed)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upload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receipts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(as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needed)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5840" y="5069839"/>
            <a:ext cx="3846829" cy="320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080" algn="just">
              <a:lnSpc>
                <a:spcPct val="100099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Each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must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Sanitize 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before use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put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does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encounter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2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bacteria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built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overnight.</a:t>
            </a:r>
            <a:endParaRPr sz="11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129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Sanitizing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Process:</a:t>
            </a:r>
            <a:endParaRPr sz="1100">
              <a:latin typeface="Calibri"/>
              <a:cs typeface="Calibri"/>
            </a:endParaRPr>
          </a:p>
          <a:p>
            <a:pPr marL="194945" indent="-170180">
              <a:lnSpc>
                <a:spcPts val="1310"/>
              </a:lnSpc>
              <a:spcBef>
                <a:spcPts val="1250"/>
              </a:spcBef>
              <a:buFont typeface="Wingdings"/>
              <a:buChar char=""/>
              <a:tabLst>
                <a:tab pos="194945" algn="l"/>
              </a:tabLst>
            </a:pPr>
            <a:r>
              <a:rPr sz="1100" dirty="0">
                <a:latin typeface="Calibri"/>
                <a:cs typeface="Calibri"/>
              </a:rPr>
              <a:t>Fill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 </a:t>
            </a:r>
            <a:r>
              <a:rPr sz="1100" spc="-10" dirty="0">
                <a:latin typeface="Calibri"/>
                <a:cs typeface="Calibri"/>
              </a:rPr>
              <a:t>bucket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12</a:t>
            </a:r>
            <a:r>
              <a:rPr sz="1100" spc="-10" dirty="0">
                <a:latin typeface="Calibri"/>
                <a:cs typeface="Calibri"/>
              </a:rPr>
              <a:t> quarts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00FF"/>
                </a:solidFill>
                <a:latin typeface="Calibri"/>
                <a:cs typeface="Calibri"/>
              </a:rPr>
              <a:t>COLD</a:t>
            </a:r>
            <a:r>
              <a:rPr sz="1100" b="1" spc="-1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water.</a:t>
            </a:r>
            <a:endParaRPr sz="1100">
              <a:latin typeface="Calibri"/>
              <a:cs typeface="Calibri"/>
            </a:endParaRPr>
          </a:p>
          <a:p>
            <a:pPr marL="195580" marR="258445" indent="-170815">
              <a:lnSpc>
                <a:spcPts val="1320"/>
              </a:lnSpc>
              <a:spcBef>
                <a:spcPts val="30"/>
              </a:spcBef>
              <a:buFont typeface="Wingdings"/>
              <a:buChar char=""/>
              <a:tabLst>
                <a:tab pos="195580" algn="l"/>
              </a:tabLst>
            </a:pPr>
            <a:r>
              <a:rPr sz="1100" dirty="0">
                <a:latin typeface="Calibri"/>
                <a:cs typeface="Calibri"/>
              </a:rPr>
              <a:t>Add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Kay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sanitizer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packet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whisk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until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itis </a:t>
            </a:r>
            <a:r>
              <a:rPr sz="1100" dirty="0">
                <a:latin typeface="Calibri"/>
                <a:cs typeface="Calibri"/>
              </a:rPr>
              <a:t>mixed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properly.</a:t>
            </a:r>
            <a:endParaRPr sz="1100">
              <a:latin typeface="Calibri"/>
              <a:cs typeface="Calibri"/>
            </a:endParaRPr>
          </a:p>
          <a:p>
            <a:pPr marL="195580" marR="585470" indent="-170815">
              <a:lnSpc>
                <a:spcPts val="1320"/>
              </a:lnSpc>
              <a:spcBef>
                <a:spcPts val="5"/>
              </a:spcBef>
              <a:buFont typeface="Wingdings"/>
              <a:buChar char=""/>
              <a:tabLst>
                <a:tab pos="195580" algn="l"/>
              </a:tabLst>
            </a:pPr>
            <a:r>
              <a:rPr sz="1100" dirty="0">
                <a:latin typeface="Calibri"/>
                <a:cs typeface="Calibri"/>
              </a:rPr>
              <a:t>Verify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back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together </a:t>
            </a:r>
            <a:r>
              <a:rPr sz="1100" dirty="0">
                <a:latin typeface="Calibri"/>
                <a:cs typeface="Calibri"/>
              </a:rPr>
              <a:t>properly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bolts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tightened.</a:t>
            </a:r>
            <a:endParaRPr sz="1100">
              <a:latin typeface="Calibri"/>
              <a:cs typeface="Calibri"/>
            </a:endParaRPr>
          </a:p>
          <a:p>
            <a:pPr marL="195580" marR="172720" indent="-170815">
              <a:lnSpc>
                <a:spcPts val="1320"/>
              </a:lnSpc>
              <a:spcBef>
                <a:spcPts val="25"/>
              </a:spcBef>
              <a:buFont typeface="Wingdings"/>
              <a:buChar char=""/>
              <a:tabLst>
                <a:tab pos="195580" algn="l"/>
              </a:tabLst>
            </a:pPr>
            <a:r>
              <a:rPr sz="1100" spc="-10" dirty="0">
                <a:latin typeface="Calibri"/>
                <a:cs typeface="Calibri"/>
              </a:rPr>
              <a:t>Pour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6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quarts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water/sanitizer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mix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hopper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dashers.</a:t>
            </a:r>
            <a:endParaRPr sz="1100">
              <a:latin typeface="Calibri"/>
              <a:cs typeface="Calibri"/>
            </a:endParaRPr>
          </a:p>
          <a:p>
            <a:pPr marL="194945" indent="-170180">
              <a:lnSpc>
                <a:spcPts val="1250"/>
              </a:lnSpc>
              <a:buFont typeface="Wingdings"/>
              <a:buChar char=""/>
              <a:tabLst>
                <a:tab pos="194945" algn="l"/>
              </a:tabLst>
            </a:pPr>
            <a:r>
              <a:rPr sz="1100" dirty="0">
                <a:latin typeface="Calibri"/>
                <a:cs typeface="Calibri"/>
              </a:rPr>
              <a:t>Let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side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5-</a:t>
            </a:r>
            <a:r>
              <a:rPr sz="1100" dirty="0">
                <a:latin typeface="Calibri"/>
                <a:cs typeface="Calibri"/>
              </a:rPr>
              <a:t>10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minutes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open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faceplate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</a:t>
            </a:r>
            <a:endParaRPr sz="1100">
              <a:latin typeface="Calibri"/>
              <a:cs typeface="Calibri"/>
            </a:endParaRPr>
          </a:p>
          <a:p>
            <a:pPr marL="1955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drain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back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bucket.</a:t>
            </a:r>
            <a:endParaRPr sz="1100">
              <a:latin typeface="Calibri"/>
              <a:cs typeface="Calibri"/>
            </a:endParaRPr>
          </a:p>
          <a:p>
            <a:pPr marL="195580" marR="232410" indent="-170815">
              <a:lnSpc>
                <a:spcPct val="100000"/>
              </a:lnSpc>
              <a:buFont typeface="Wingdings"/>
              <a:buChar char=""/>
              <a:tabLst>
                <a:tab pos="195580" algn="l"/>
              </a:tabLst>
            </a:pPr>
            <a:r>
              <a:rPr sz="1100" dirty="0">
                <a:latin typeface="Calibri"/>
                <a:cs typeface="Calibri"/>
              </a:rPr>
              <a:t>Allow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machine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air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 </a:t>
            </a:r>
            <a:r>
              <a:rPr sz="1100" spc="-20" dirty="0">
                <a:latin typeface="Calibri"/>
                <a:cs typeface="Calibri"/>
              </a:rPr>
              <a:t>paper </a:t>
            </a:r>
            <a:r>
              <a:rPr sz="1100" dirty="0">
                <a:latin typeface="Calibri"/>
                <a:cs typeface="Calibri"/>
              </a:rPr>
              <a:t>towels)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refrigeration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mix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so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run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day.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100" spc="-50" dirty="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634" y="1444926"/>
            <a:ext cx="2264459" cy="18378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6315" y="4777018"/>
            <a:ext cx="3362507" cy="183550"/>
          </a:xfrm>
          <a:prstGeom prst="rect">
            <a:avLst/>
          </a:prstGeom>
        </p:spPr>
      </p:pic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4298632" y="1765490"/>
            <a:ext cx="3202940" cy="2288540"/>
            <a:chOff x="4298632" y="1765490"/>
            <a:chExt cx="3202940" cy="2288540"/>
          </a:xfrm>
        </p:grpSpPr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7840" y="1774697"/>
              <a:ext cx="3183890" cy="1038859"/>
            </a:xfrm>
            <a:prstGeom prst="rect">
              <a:avLst/>
            </a:prstGeom>
          </p:spPr>
        </p:pic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03395" y="1770252"/>
              <a:ext cx="3193415" cy="2279015"/>
            </a:xfrm>
            <a:custGeom>
              <a:avLst/>
              <a:gdLst/>
              <a:ahLst/>
              <a:cxnLst/>
              <a:rect l="l" t="t" r="r" b="b"/>
              <a:pathLst>
                <a:path w="3193415" h="2279015">
                  <a:moveTo>
                    <a:pt x="0" y="2279015"/>
                  </a:moveTo>
                  <a:lnTo>
                    <a:pt x="3193414" y="2279015"/>
                  </a:lnTo>
                  <a:lnTo>
                    <a:pt x="3193414" y="0"/>
                  </a:lnTo>
                  <a:lnTo>
                    <a:pt x="0" y="0"/>
                  </a:lnTo>
                  <a:lnTo>
                    <a:pt x="0" y="227901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520" y="5225925"/>
            <a:ext cx="3086608" cy="23785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50509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90" y="1304256"/>
            <a:ext cx="1745220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72399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67967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2158110"/>
            <a:ext cx="1124585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Logs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657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0679" y="2179142"/>
            <a:ext cx="13627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Reporting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78517"/>
            <a:ext cx="6599555" cy="1645285"/>
            <a:chOff x="559117" y="3378517"/>
            <a:chExt cx="6599555" cy="164528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392804"/>
              <a:ext cx="6570980" cy="1616710"/>
            </a:xfrm>
            <a:custGeom>
              <a:avLst/>
              <a:gdLst/>
              <a:ahLst/>
              <a:cxnLst/>
              <a:rect l="l" t="t" r="r" b="b"/>
              <a:pathLst>
                <a:path w="6570980" h="1616710">
                  <a:moveTo>
                    <a:pt x="0" y="269240"/>
                  </a:moveTo>
                  <a:lnTo>
                    <a:pt x="3810" y="220980"/>
                  </a:lnTo>
                  <a:lnTo>
                    <a:pt x="16510" y="175260"/>
                  </a:lnTo>
                  <a:lnTo>
                    <a:pt x="36829" y="133350"/>
                  </a:lnTo>
                  <a:lnTo>
                    <a:pt x="62865" y="95885"/>
                  </a:lnTo>
                  <a:lnTo>
                    <a:pt x="95885" y="62865"/>
                  </a:lnTo>
                  <a:lnTo>
                    <a:pt x="133350" y="36829"/>
                  </a:lnTo>
                  <a:lnTo>
                    <a:pt x="175260" y="16510"/>
                  </a:lnTo>
                  <a:lnTo>
                    <a:pt x="220979" y="3810"/>
                  </a:lnTo>
                  <a:lnTo>
                    <a:pt x="269239" y="0"/>
                  </a:lnTo>
                  <a:lnTo>
                    <a:pt x="6301740" y="0"/>
                  </a:lnTo>
                  <a:lnTo>
                    <a:pt x="6350000" y="3810"/>
                  </a:lnTo>
                  <a:lnTo>
                    <a:pt x="6395720" y="16510"/>
                  </a:lnTo>
                  <a:lnTo>
                    <a:pt x="6437630" y="36829"/>
                  </a:lnTo>
                  <a:lnTo>
                    <a:pt x="6475095" y="62865"/>
                  </a:lnTo>
                  <a:lnTo>
                    <a:pt x="6508115" y="95885"/>
                  </a:lnTo>
                  <a:lnTo>
                    <a:pt x="6534150" y="133350"/>
                  </a:lnTo>
                  <a:lnTo>
                    <a:pt x="6554470" y="175260"/>
                  </a:lnTo>
                  <a:lnTo>
                    <a:pt x="6567170" y="220980"/>
                  </a:lnTo>
                  <a:lnTo>
                    <a:pt x="6570980" y="269240"/>
                  </a:lnTo>
                  <a:lnTo>
                    <a:pt x="6570980" y="1347470"/>
                  </a:lnTo>
                  <a:lnTo>
                    <a:pt x="6567170" y="1395730"/>
                  </a:lnTo>
                  <a:lnTo>
                    <a:pt x="6554470" y="1441450"/>
                  </a:lnTo>
                  <a:lnTo>
                    <a:pt x="6534150" y="1483360"/>
                  </a:lnTo>
                  <a:lnTo>
                    <a:pt x="6508115" y="1520825"/>
                  </a:lnTo>
                  <a:lnTo>
                    <a:pt x="6475095" y="1553210"/>
                  </a:lnTo>
                  <a:lnTo>
                    <a:pt x="6437630" y="1579880"/>
                  </a:lnTo>
                  <a:lnTo>
                    <a:pt x="6395720" y="1599565"/>
                  </a:lnTo>
                  <a:lnTo>
                    <a:pt x="6350000" y="1612265"/>
                  </a:lnTo>
                  <a:lnTo>
                    <a:pt x="6301740" y="1616710"/>
                  </a:lnTo>
                  <a:lnTo>
                    <a:pt x="269239" y="1616710"/>
                  </a:lnTo>
                  <a:lnTo>
                    <a:pt x="220979" y="1612265"/>
                  </a:lnTo>
                  <a:lnTo>
                    <a:pt x="175260" y="1599565"/>
                  </a:lnTo>
                  <a:lnTo>
                    <a:pt x="133350" y="1579880"/>
                  </a:lnTo>
                  <a:lnTo>
                    <a:pt x="95885" y="1553210"/>
                  </a:lnTo>
                  <a:lnTo>
                    <a:pt x="62865" y="1520825"/>
                  </a:lnTo>
                  <a:lnTo>
                    <a:pt x="36829" y="1483360"/>
                  </a:lnTo>
                  <a:lnTo>
                    <a:pt x="16510" y="1441450"/>
                  </a:lnTo>
                  <a:lnTo>
                    <a:pt x="3810" y="1395730"/>
                  </a:lnTo>
                  <a:lnTo>
                    <a:pt x="0" y="1347470"/>
                  </a:lnTo>
                  <a:lnTo>
                    <a:pt x="0" y="26924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658" y="3554672"/>
              <a:ext cx="1505737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82745"/>
            <a:ext cx="4271010" cy="1035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Counts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(3/5)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Readiness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(3/4)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Custard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(2/5)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Line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Board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(2/2)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 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Cleaning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Calendar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Tasks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(2/2)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Disassemble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Taylor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(3/3)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 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966011"/>
            <a:ext cx="6593840" cy="1463040"/>
            <a:chOff x="551497" y="7966011"/>
            <a:chExt cx="6593840" cy="1463040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980298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09"/>
                  </a:lnTo>
                  <a:lnTo>
                    <a:pt x="69850" y="69850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50"/>
                  </a:lnTo>
                  <a:lnTo>
                    <a:pt x="6523990" y="105409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59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7792"/>
                  </a:lnTo>
                  <a:lnTo>
                    <a:pt x="6523990" y="1328432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3842"/>
                  </a:lnTo>
                  <a:lnTo>
                    <a:pt x="238760" y="1433842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8432"/>
                  </a:lnTo>
                  <a:lnTo>
                    <a:pt x="18415" y="1287792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34546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62226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64728"/>
            <a:ext cx="4163060" cy="694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20)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02144" y="9689820"/>
            <a:ext cx="635000" cy="183515"/>
            <a:chOff x="7002144" y="9689820"/>
            <a:chExt cx="635000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719665"/>
              <a:ext cx="534670" cy="132079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689820"/>
              <a:ext cx="633095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650" y="5790438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88018666-C326-D431-210A-F1B08BCF57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807" y="6014775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2027047"/>
            <a:ext cx="3606165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nightly report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communicate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necessary information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MUM,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DOO,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Ownership.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It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include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information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over/short,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daily </a:t>
            </a:r>
            <a:r>
              <a:rPr sz="1100" dirty="0">
                <a:latin typeface="Calibri"/>
                <a:cs typeface="Calibri"/>
              </a:rPr>
              <a:t>overview,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projections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vs.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actual,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paid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out </a:t>
            </a:r>
            <a:r>
              <a:rPr sz="1100" dirty="0">
                <a:latin typeface="Calibri"/>
                <a:cs typeface="Calibri"/>
              </a:rPr>
              <a:t>information,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14/15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year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old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reports..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35526" y="4460239"/>
            <a:ext cx="2908935" cy="1200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helps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identify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managing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cost.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able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trends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over </a:t>
            </a:r>
            <a:r>
              <a:rPr sz="1100" dirty="0">
                <a:latin typeface="Calibri"/>
                <a:cs typeface="Calibri"/>
              </a:rPr>
              <a:t>portioning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mistakes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waste.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 marR="57785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important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track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information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our </a:t>
            </a:r>
            <a:r>
              <a:rPr sz="1100" dirty="0">
                <a:latin typeface="Calibri"/>
                <a:cs typeface="Calibri"/>
              </a:rPr>
              <a:t>Actual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Theoretical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usage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matches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up.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944" y="1723571"/>
            <a:ext cx="1591407" cy="182947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" y="3993515"/>
            <a:ext cx="3217545" cy="1709419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5304" y="4133018"/>
            <a:ext cx="1134424" cy="178962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9659" y="1486283"/>
            <a:ext cx="1740281" cy="21042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290626"/>
            <a:ext cx="3517088" cy="19081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79740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73350"/>
            <a:ext cx="15386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Walk-Through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47189"/>
            <a:chOff x="559117" y="3392487"/>
            <a:chExt cx="6599555" cy="1647189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18615"/>
            </a:xfrm>
            <a:custGeom>
              <a:avLst/>
              <a:gdLst/>
              <a:ahLst/>
              <a:cxnLst/>
              <a:rect l="l" t="t" r="r" b="b"/>
              <a:pathLst>
                <a:path w="6570980" h="1618614">
                  <a:moveTo>
                    <a:pt x="0" y="269875"/>
                  </a:moveTo>
                  <a:lnTo>
                    <a:pt x="3810" y="221614"/>
                  </a:lnTo>
                  <a:lnTo>
                    <a:pt x="16510" y="175895"/>
                  </a:lnTo>
                  <a:lnTo>
                    <a:pt x="36829" y="133984"/>
                  </a:lnTo>
                  <a:lnTo>
                    <a:pt x="63500" y="95884"/>
                  </a:lnTo>
                  <a:lnTo>
                    <a:pt x="95885" y="63500"/>
                  </a:lnTo>
                  <a:lnTo>
                    <a:pt x="133350" y="36829"/>
                  </a:lnTo>
                  <a:lnTo>
                    <a:pt x="175260" y="17145"/>
                  </a:lnTo>
                  <a:lnTo>
                    <a:pt x="220979" y="4445"/>
                  </a:lnTo>
                  <a:lnTo>
                    <a:pt x="269239" y="0"/>
                  </a:lnTo>
                  <a:lnTo>
                    <a:pt x="6301740" y="0"/>
                  </a:lnTo>
                  <a:lnTo>
                    <a:pt x="6350000" y="4445"/>
                  </a:lnTo>
                  <a:lnTo>
                    <a:pt x="6395720" y="17145"/>
                  </a:lnTo>
                  <a:lnTo>
                    <a:pt x="6437630" y="36829"/>
                  </a:lnTo>
                  <a:lnTo>
                    <a:pt x="6475095" y="63500"/>
                  </a:lnTo>
                  <a:lnTo>
                    <a:pt x="6507480" y="95884"/>
                  </a:lnTo>
                  <a:lnTo>
                    <a:pt x="6534150" y="133984"/>
                  </a:lnTo>
                  <a:lnTo>
                    <a:pt x="6554470" y="175895"/>
                  </a:lnTo>
                  <a:lnTo>
                    <a:pt x="6567170" y="221614"/>
                  </a:lnTo>
                  <a:lnTo>
                    <a:pt x="6570980" y="269875"/>
                  </a:lnTo>
                  <a:lnTo>
                    <a:pt x="6570980" y="1348739"/>
                  </a:lnTo>
                  <a:lnTo>
                    <a:pt x="6567170" y="1397635"/>
                  </a:lnTo>
                  <a:lnTo>
                    <a:pt x="6554470" y="1442720"/>
                  </a:lnTo>
                  <a:lnTo>
                    <a:pt x="6534150" y="1485264"/>
                  </a:lnTo>
                  <a:lnTo>
                    <a:pt x="6507480" y="1522729"/>
                  </a:lnTo>
                  <a:lnTo>
                    <a:pt x="6475095" y="1555114"/>
                  </a:lnTo>
                  <a:lnTo>
                    <a:pt x="6437630" y="1581785"/>
                  </a:lnTo>
                  <a:lnTo>
                    <a:pt x="6395720" y="1601470"/>
                  </a:lnTo>
                  <a:lnTo>
                    <a:pt x="6350000" y="1614170"/>
                  </a:lnTo>
                  <a:lnTo>
                    <a:pt x="6301740" y="1618614"/>
                  </a:lnTo>
                  <a:lnTo>
                    <a:pt x="269239" y="1618614"/>
                  </a:lnTo>
                  <a:lnTo>
                    <a:pt x="220979" y="1614170"/>
                  </a:lnTo>
                  <a:lnTo>
                    <a:pt x="175260" y="1601470"/>
                  </a:lnTo>
                  <a:lnTo>
                    <a:pt x="133350" y="1581785"/>
                  </a:lnTo>
                  <a:lnTo>
                    <a:pt x="95885" y="1555114"/>
                  </a:lnTo>
                  <a:lnTo>
                    <a:pt x="63500" y="1522729"/>
                  </a:lnTo>
                  <a:lnTo>
                    <a:pt x="36829" y="1485264"/>
                  </a:lnTo>
                  <a:lnTo>
                    <a:pt x="16510" y="1442720"/>
                  </a:lnTo>
                  <a:lnTo>
                    <a:pt x="3810" y="1397635"/>
                  </a:lnTo>
                  <a:lnTo>
                    <a:pt x="0" y="1348739"/>
                  </a:lnTo>
                  <a:lnTo>
                    <a:pt x="0" y="26987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658" y="3568642"/>
              <a:ext cx="1505737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4938"/>
            <a:ext cx="3295650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(4/5)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Readiness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(4/4)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 Day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(1/3)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(1/3)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(3/5)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680388"/>
            <a:ext cx="6593840" cy="1462405"/>
            <a:chOff x="551497" y="7680388"/>
            <a:chExt cx="6593840" cy="146240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4676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31"/>
                  </a:lnTo>
                  <a:lnTo>
                    <a:pt x="6560185" y="1243291"/>
                  </a:lnTo>
                  <a:lnTo>
                    <a:pt x="6546215" y="1287741"/>
                  </a:lnTo>
                  <a:lnTo>
                    <a:pt x="6523990" y="1328381"/>
                  </a:lnTo>
                  <a:lnTo>
                    <a:pt x="6495415" y="1363941"/>
                  </a:lnTo>
                  <a:lnTo>
                    <a:pt x="6459855" y="1393164"/>
                  </a:lnTo>
                  <a:lnTo>
                    <a:pt x="6419215" y="1415389"/>
                  </a:lnTo>
                  <a:lnTo>
                    <a:pt x="6374130" y="1429346"/>
                  </a:lnTo>
                  <a:lnTo>
                    <a:pt x="6325870" y="1433791"/>
                  </a:lnTo>
                  <a:lnTo>
                    <a:pt x="238760" y="1433791"/>
                  </a:lnTo>
                  <a:lnTo>
                    <a:pt x="190500" y="1429346"/>
                  </a:lnTo>
                  <a:lnTo>
                    <a:pt x="145415" y="1415389"/>
                  </a:lnTo>
                  <a:lnTo>
                    <a:pt x="105410" y="1393164"/>
                  </a:lnTo>
                  <a:lnTo>
                    <a:pt x="69850" y="1363941"/>
                  </a:lnTo>
                  <a:lnTo>
                    <a:pt x="40640" y="1328381"/>
                  </a:lnTo>
                  <a:lnTo>
                    <a:pt x="18415" y="1287741"/>
                  </a:lnTo>
                  <a:lnTo>
                    <a:pt x="4445" y="1243291"/>
                  </a:lnTo>
                  <a:lnTo>
                    <a:pt x="0" y="1195031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8923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552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24)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02144" y="9559188"/>
            <a:ext cx="635000" cy="183515"/>
            <a:chOff x="7002144" y="9559188"/>
            <a:chExt cx="635000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589033"/>
              <a:ext cx="534670" cy="132067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559188"/>
              <a:ext cx="633095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5587238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F12E8DE0-DE2E-ECF3-3DDC-BFA705B449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807" y="5752596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0356" y="2856357"/>
            <a:ext cx="652145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Walk-</a:t>
            </a:r>
            <a:r>
              <a:rPr sz="1100" dirty="0">
                <a:latin typeface="Calibri"/>
                <a:cs typeface="Calibri"/>
              </a:rPr>
              <a:t>Throughs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properly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shut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down,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cleaned,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secured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before </a:t>
            </a:r>
            <a:r>
              <a:rPr sz="1100" dirty="0">
                <a:latin typeface="Calibri"/>
                <a:cs typeface="Calibri"/>
              </a:rPr>
              <a:t>leaving.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walk-</a:t>
            </a:r>
            <a:r>
              <a:rPr sz="1100" dirty="0">
                <a:latin typeface="Calibri"/>
                <a:cs typeface="Calibri"/>
              </a:rPr>
              <a:t>through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performed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result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security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hazard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crime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opportunity,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equipment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safety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hazard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cause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loss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product/fire,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cleanliness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that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back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cause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next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begin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behind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schedule.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completion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of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Checklists,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adherence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MLY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Standards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required,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documentation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occur 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meeting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those</a:t>
            </a:r>
            <a:r>
              <a:rPr sz="1100" spc="1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expectations.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665547" y="2477516"/>
            <a:ext cx="2572385" cy="243840"/>
            <a:chOff x="665547" y="2477516"/>
            <a:chExt cx="2572385" cy="243840"/>
          </a:xfrm>
        </p:grpSpPr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547" y="2522977"/>
              <a:ext cx="1406499" cy="181846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6289" y="2477516"/>
              <a:ext cx="143510" cy="243840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8044" y="2477516"/>
              <a:ext cx="1099820" cy="243840"/>
            </a:xfrm>
            <a:prstGeom prst="rect">
              <a:avLst/>
            </a:prstGeom>
          </p:spPr>
        </p:pic>
      </p:grp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5355" y="4362830"/>
            <a:ext cx="5827395" cy="19429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8" y="1308799"/>
            <a:ext cx="2001040" cy="149927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1780158"/>
            <a:ext cx="2517140" cy="58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89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Google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Overview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4565" y="2176398"/>
            <a:ext cx="14414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Mly</a:t>
            </a:r>
            <a:r>
              <a:rPr sz="1100" i="1" spc="-25" dirty="0">
                <a:latin typeface="Calibri"/>
                <a:cs typeface="Calibri"/>
              </a:rPr>
              <a:t> Manager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Portal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320675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(5/5)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(4/5)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773733"/>
            <a:ext cx="6593840" cy="1463040"/>
            <a:chOff x="551497" y="7773733"/>
            <a:chExt cx="6593840" cy="146304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788020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499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0499"/>
                  </a:lnTo>
                  <a:lnTo>
                    <a:pt x="6565265" y="238759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7792"/>
                  </a:lnTo>
                  <a:lnTo>
                    <a:pt x="6523990" y="1328432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3842"/>
                  </a:lnTo>
                  <a:lnTo>
                    <a:pt x="238760" y="1433842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8432"/>
                  </a:lnTo>
                  <a:lnTo>
                    <a:pt x="18415" y="1287792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942268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869948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073008"/>
            <a:ext cx="4163060" cy="693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6055" indent="-173355">
              <a:lnSpc>
                <a:spcPts val="1430"/>
              </a:lnSpc>
              <a:buFont typeface="Wingdings"/>
              <a:buChar char=""/>
              <a:tabLst>
                <a:tab pos="186055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(Page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24)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7116444" y="9652571"/>
            <a:ext cx="401320" cy="183515"/>
            <a:chOff x="7116444" y="9652571"/>
            <a:chExt cx="401320" cy="183515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18984" y="9686861"/>
              <a:ext cx="304165" cy="123189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6444" y="9652571"/>
              <a:ext cx="401320" cy="183515"/>
            </a:xfrm>
            <a:prstGeom prst="rect">
              <a:avLst/>
            </a:prstGeom>
          </p:spPr>
        </p:pic>
      </p:grp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175" y="566483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86C5194E-DD3D-F390-92F8-05E6BBEC0C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5854628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868" y="1771014"/>
            <a:ext cx="3717925" cy="394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100" spc="-10" dirty="0">
                <a:latin typeface="Calibri"/>
                <a:cs typeface="Calibri"/>
              </a:rPr>
              <a:t>Throughout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 training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process,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introduced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few Google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various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information.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Today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2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cover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remaining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forms,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2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30" dirty="0">
                <a:latin typeface="Calibri"/>
                <a:cs typeface="Calibri"/>
              </a:rPr>
              <a:t>  </a:t>
            </a:r>
            <a:r>
              <a:rPr sz="1100" spc="-25" dirty="0">
                <a:latin typeface="Calibri"/>
                <a:cs typeface="Calibri"/>
              </a:rPr>
              <a:t>are </a:t>
            </a:r>
            <a:r>
              <a:rPr sz="1100" spc="-10" dirty="0">
                <a:latin typeface="Calibri"/>
                <a:cs typeface="Calibri"/>
              </a:rPr>
              <a:t>comfortable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one: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MLY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Reporting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Vacation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Resignation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Termination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Checklist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Team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Interview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Team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IncidentForm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Team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Performance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Evaluation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Wage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Increase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Referral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Bonus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Guest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Compensation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Checklist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Completion</a:t>
            </a:r>
            <a:r>
              <a:rPr sz="1100" spc="-1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Rates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Foodborne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Illness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Weekly</a:t>
            </a:r>
            <a:r>
              <a:rPr sz="1100" spc="-10" dirty="0">
                <a:latin typeface="Calibri"/>
                <a:cs typeface="Calibri"/>
              </a:rPr>
              <a:t> Report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Hotel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Request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Systems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Access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Corrective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Payroll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Deductions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Delivery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Error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Credit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520" y="1348266"/>
            <a:ext cx="1510044" cy="18332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2219" y="6329426"/>
            <a:ext cx="5185409" cy="2942336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9970" y="2202433"/>
            <a:ext cx="2037714" cy="20281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95" y="1304256"/>
            <a:ext cx="1293219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5328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2" y="1700212"/>
            <a:ext cx="3170554" cy="147447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58822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2172" y="2161159"/>
            <a:ext cx="1434465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Temp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Log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Prep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completion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97355"/>
            <a:chOff x="559117" y="3392487"/>
            <a:chExt cx="6599555" cy="169735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68780"/>
            </a:xfrm>
            <a:custGeom>
              <a:avLst/>
              <a:gdLst/>
              <a:ahLst/>
              <a:cxnLst/>
              <a:rect l="l" t="t" r="r" b="b"/>
              <a:pathLst>
                <a:path w="6570980" h="1668779">
                  <a:moveTo>
                    <a:pt x="0" y="278129"/>
                  </a:moveTo>
                  <a:lnTo>
                    <a:pt x="3175" y="233045"/>
                  </a:lnTo>
                  <a:lnTo>
                    <a:pt x="13970" y="190500"/>
                  </a:lnTo>
                  <a:lnTo>
                    <a:pt x="30479" y="150495"/>
                  </a:lnTo>
                  <a:lnTo>
                    <a:pt x="53340" y="114300"/>
                  </a:lnTo>
                  <a:lnTo>
                    <a:pt x="81279" y="81915"/>
                  </a:lnTo>
                  <a:lnTo>
                    <a:pt x="113665" y="53975"/>
                  </a:lnTo>
                  <a:lnTo>
                    <a:pt x="149860" y="31115"/>
                  </a:lnTo>
                  <a:lnTo>
                    <a:pt x="189865" y="14604"/>
                  </a:lnTo>
                  <a:lnTo>
                    <a:pt x="233045" y="3809"/>
                  </a:lnTo>
                  <a:lnTo>
                    <a:pt x="278130" y="0"/>
                  </a:lnTo>
                  <a:lnTo>
                    <a:pt x="6292850" y="0"/>
                  </a:lnTo>
                  <a:lnTo>
                    <a:pt x="6337935" y="3809"/>
                  </a:lnTo>
                  <a:lnTo>
                    <a:pt x="6381115" y="14604"/>
                  </a:lnTo>
                  <a:lnTo>
                    <a:pt x="6421120" y="31115"/>
                  </a:lnTo>
                  <a:lnTo>
                    <a:pt x="6457315" y="53975"/>
                  </a:lnTo>
                  <a:lnTo>
                    <a:pt x="6489700" y="81915"/>
                  </a:lnTo>
                  <a:lnTo>
                    <a:pt x="6517640" y="114300"/>
                  </a:lnTo>
                  <a:lnTo>
                    <a:pt x="6539865" y="150495"/>
                  </a:lnTo>
                  <a:lnTo>
                    <a:pt x="6557010" y="190500"/>
                  </a:lnTo>
                  <a:lnTo>
                    <a:pt x="6567805" y="233045"/>
                  </a:lnTo>
                  <a:lnTo>
                    <a:pt x="6570980" y="278129"/>
                  </a:lnTo>
                  <a:lnTo>
                    <a:pt x="6570980" y="1390650"/>
                  </a:lnTo>
                  <a:lnTo>
                    <a:pt x="6567805" y="1435735"/>
                  </a:lnTo>
                  <a:lnTo>
                    <a:pt x="6557010" y="1478914"/>
                  </a:lnTo>
                  <a:lnTo>
                    <a:pt x="6539865" y="1518285"/>
                  </a:lnTo>
                  <a:lnTo>
                    <a:pt x="6517640" y="1555114"/>
                  </a:lnTo>
                  <a:lnTo>
                    <a:pt x="6489700" y="1587500"/>
                  </a:lnTo>
                  <a:lnTo>
                    <a:pt x="6457315" y="1615439"/>
                  </a:lnTo>
                  <a:lnTo>
                    <a:pt x="6421120" y="1637664"/>
                  </a:lnTo>
                  <a:lnTo>
                    <a:pt x="6381115" y="1654810"/>
                  </a:lnTo>
                  <a:lnTo>
                    <a:pt x="6337935" y="1664970"/>
                  </a:lnTo>
                  <a:lnTo>
                    <a:pt x="6292850" y="1668779"/>
                  </a:lnTo>
                  <a:lnTo>
                    <a:pt x="278130" y="1668779"/>
                  </a:lnTo>
                  <a:lnTo>
                    <a:pt x="233045" y="1664970"/>
                  </a:lnTo>
                  <a:lnTo>
                    <a:pt x="189865" y="1654810"/>
                  </a:lnTo>
                  <a:lnTo>
                    <a:pt x="149860" y="1637664"/>
                  </a:lnTo>
                  <a:lnTo>
                    <a:pt x="113665" y="1615439"/>
                  </a:lnTo>
                  <a:lnTo>
                    <a:pt x="81279" y="1587500"/>
                  </a:lnTo>
                  <a:lnTo>
                    <a:pt x="53340" y="1555114"/>
                  </a:lnTo>
                  <a:lnTo>
                    <a:pt x="30479" y="1518285"/>
                  </a:lnTo>
                  <a:lnTo>
                    <a:pt x="13970" y="1478914"/>
                  </a:lnTo>
                  <a:lnTo>
                    <a:pt x="3175" y="1435735"/>
                  </a:lnTo>
                  <a:lnTo>
                    <a:pt x="0" y="1390650"/>
                  </a:lnTo>
                  <a:lnTo>
                    <a:pt x="0" y="278129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7118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364" y="3697985"/>
            <a:ext cx="3213100" cy="699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(1/4)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Prep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List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(5/5)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Google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Forms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(1/1)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sz="11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680134"/>
            <a:ext cx="6593840" cy="1463040"/>
            <a:chOff x="551497" y="7680134"/>
            <a:chExt cx="6593840" cy="1463040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4421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09"/>
                  </a:lnTo>
                  <a:lnTo>
                    <a:pt x="69850" y="69850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50"/>
                  </a:lnTo>
                  <a:lnTo>
                    <a:pt x="6523990" y="105409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59"/>
                  </a:lnTo>
                  <a:lnTo>
                    <a:pt x="6565265" y="1195120"/>
                  </a:lnTo>
                  <a:lnTo>
                    <a:pt x="6560185" y="1243380"/>
                  </a:lnTo>
                  <a:lnTo>
                    <a:pt x="6546215" y="1287830"/>
                  </a:lnTo>
                  <a:lnTo>
                    <a:pt x="6523990" y="1328470"/>
                  </a:lnTo>
                  <a:lnTo>
                    <a:pt x="6495415" y="1364030"/>
                  </a:lnTo>
                  <a:lnTo>
                    <a:pt x="6459855" y="1393240"/>
                  </a:lnTo>
                  <a:lnTo>
                    <a:pt x="6419215" y="1415465"/>
                  </a:lnTo>
                  <a:lnTo>
                    <a:pt x="6374130" y="1429435"/>
                  </a:lnTo>
                  <a:lnTo>
                    <a:pt x="6325870" y="1433880"/>
                  </a:lnTo>
                  <a:lnTo>
                    <a:pt x="238760" y="1433880"/>
                  </a:lnTo>
                  <a:lnTo>
                    <a:pt x="190500" y="1429435"/>
                  </a:lnTo>
                  <a:lnTo>
                    <a:pt x="145415" y="1415465"/>
                  </a:lnTo>
                  <a:lnTo>
                    <a:pt x="105410" y="1393240"/>
                  </a:lnTo>
                  <a:lnTo>
                    <a:pt x="69850" y="1364030"/>
                  </a:lnTo>
                  <a:lnTo>
                    <a:pt x="40640" y="1328470"/>
                  </a:lnTo>
                  <a:lnTo>
                    <a:pt x="18415" y="1287830"/>
                  </a:lnTo>
                  <a:lnTo>
                    <a:pt x="4445" y="1243380"/>
                  </a:lnTo>
                  <a:lnTo>
                    <a:pt x="0" y="1195120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8669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387"/>
              <a:ext cx="1373505" cy="12452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30)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3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38340" y="9559010"/>
            <a:ext cx="567055" cy="183515"/>
            <a:chOff x="7038340" y="9559010"/>
            <a:chExt cx="567055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340" y="9588855"/>
              <a:ext cx="454659" cy="132080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1515" y="9559010"/>
              <a:ext cx="563879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" y="5571109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5FD2C0B7-3470-A62B-D068-32D8195C81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807" y="5752596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1067435" y="4238993"/>
            <a:ext cx="5205730" cy="5192395"/>
            <a:chOff x="1067435" y="4238993"/>
            <a:chExt cx="5205730" cy="5192395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9130" y="4238993"/>
              <a:ext cx="4057015" cy="5192395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7435" y="4493640"/>
              <a:ext cx="5205730" cy="4264025"/>
            </a:xfrm>
            <a:custGeom>
              <a:avLst/>
              <a:gdLst/>
              <a:ahLst/>
              <a:cxnLst/>
              <a:rect l="l" t="t" r="r" b="b"/>
              <a:pathLst>
                <a:path w="5205730" h="4264025">
                  <a:moveTo>
                    <a:pt x="123190" y="0"/>
                  </a:moveTo>
                  <a:lnTo>
                    <a:pt x="118109" y="12064"/>
                  </a:lnTo>
                  <a:lnTo>
                    <a:pt x="789940" y="297180"/>
                  </a:lnTo>
                  <a:lnTo>
                    <a:pt x="777240" y="326389"/>
                  </a:lnTo>
                  <a:lnTo>
                    <a:pt x="862329" y="320675"/>
                  </a:lnTo>
                  <a:lnTo>
                    <a:pt x="846454" y="302260"/>
                  </a:lnTo>
                  <a:lnTo>
                    <a:pt x="831893" y="285114"/>
                  </a:lnTo>
                  <a:lnTo>
                    <a:pt x="794385" y="285114"/>
                  </a:lnTo>
                  <a:lnTo>
                    <a:pt x="123190" y="0"/>
                  </a:lnTo>
                  <a:close/>
                </a:path>
                <a:path w="5205730" h="4264025">
                  <a:moveTo>
                    <a:pt x="807085" y="255905"/>
                  </a:moveTo>
                  <a:lnTo>
                    <a:pt x="794385" y="285114"/>
                  </a:lnTo>
                  <a:lnTo>
                    <a:pt x="831893" y="285114"/>
                  </a:lnTo>
                  <a:lnTo>
                    <a:pt x="807085" y="255905"/>
                  </a:lnTo>
                  <a:close/>
                </a:path>
                <a:path w="5205730" h="4264025">
                  <a:moveTo>
                    <a:pt x="894079" y="912495"/>
                  </a:moveTo>
                  <a:lnTo>
                    <a:pt x="816610" y="948055"/>
                  </a:lnTo>
                  <a:lnTo>
                    <a:pt x="841375" y="967739"/>
                  </a:lnTo>
                  <a:lnTo>
                    <a:pt x="0" y="2004060"/>
                  </a:lnTo>
                  <a:lnTo>
                    <a:pt x="5080" y="2007870"/>
                  </a:lnTo>
                  <a:lnTo>
                    <a:pt x="6350" y="2014220"/>
                  </a:lnTo>
                  <a:lnTo>
                    <a:pt x="85188" y="1997710"/>
                  </a:lnTo>
                  <a:lnTo>
                    <a:pt x="20955" y="1997710"/>
                  </a:lnTo>
                  <a:lnTo>
                    <a:pt x="851535" y="975995"/>
                  </a:lnTo>
                  <a:lnTo>
                    <a:pt x="880336" y="975995"/>
                  </a:lnTo>
                  <a:lnTo>
                    <a:pt x="884554" y="958214"/>
                  </a:lnTo>
                  <a:lnTo>
                    <a:pt x="894079" y="912495"/>
                  </a:lnTo>
                  <a:close/>
                </a:path>
                <a:path w="5205730" h="4264025">
                  <a:moveTo>
                    <a:pt x="779145" y="1807210"/>
                  </a:moveTo>
                  <a:lnTo>
                    <a:pt x="785495" y="1838325"/>
                  </a:lnTo>
                  <a:lnTo>
                    <a:pt x="20955" y="1997710"/>
                  </a:lnTo>
                  <a:lnTo>
                    <a:pt x="85188" y="1997710"/>
                  </a:lnTo>
                  <a:lnTo>
                    <a:pt x="788670" y="1850389"/>
                  </a:lnTo>
                  <a:lnTo>
                    <a:pt x="833807" y="1850389"/>
                  </a:lnTo>
                  <a:lnTo>
                    <a:pt x="852804" y="1835150"/>
                  </a:lnTo>
                  <a:lnTo>
                    <a:pt x="861695" y="1828800"/>
                  </a:lnTo>
                  <a:lnTo>
                    <a:pt x="779145" y="1807210"/>
                  </a:lnTo>
                  <a:close/>
                </a:path>
                <a:path w="5205730" h="4264025">
                  <a:moveTo>
                    <a:pt x="833807" y="1850389"/>
                  </a:moveTo>
                  <a:lnTo>
                    <a:pt x="788670" y="1850389"/>
                  </a:lnTo>
                  <a:lnTo>
                    <a:pt x="795020" y="1881505"/>
                  </a:lnTo>
                  <a:lnTo>
                    <a:pt x="833807" y="1850389"/>
                  </a:lnTo>
                  <a:close/>
                </a:path>
                <a:path w="5205730" h="4264025">
                  <a:moveTo>
                    <a:pt x="880336" y="975995"/>
                  </a:moveTo>
                  <a:lnTo>
                    <a:pt x="851535" y="975995"/>
                  </a:lnTo>
                  <a:lnTo>
                    <a:pt x="875665" y="995680"/>
                  </a:lnTo>
                  <a:lnTo>
                    <a:pt x="880336" y="975995"/>
                  </a:lnTo>
                  <a:close/>
                </a:path>
                <a:path w="5205730" h="4264025">
                  <a:moveTo>
                    <a:pt x="4623435" y="4185285"/>
                  </a:moveTo>
                  <a:lnTo>
                    <a:pt x="4590415" y="4264025"/>
                  </a:lnTo>
                  <a:lnTo>
                    <a:pt x="4672965" y="4243705"/>
                  </a:lnTo>
                  <a:lnTo>
                    <a:pt x="4652645" y="4219575"/>
                  </a:lnTo>
                  <a:lnTo>
                    <a:pt x="4664507" y="4209415"/>
                  </a:lnTo>
                  <a:lnTo>
                    <a:pt x="4644390" y="4209415"/>
                  </a:lnTo>
                  <a:lnTo>
                    <a:pt x="4623435" y="4185285"/>
                  </a:lnTo>
                  <a:close/>
                </a:path>
                <a:path w="5205730" h="4264025">
                  <a:moveTo>
                    <a:pt x="5197475" y="3736340"/>
                  </a:moveTo>
                  <a:lnTo>
                    <a:pt x="4644390" y="4209415"/>
                  </a:lnTo>
                  <a:lnTo>
                    <a:pt x="4664507" y="4209415"/>
                  </a:lnTo>
                  <a:lnTo>
                    <a:pt x="5205730" y="3745865"/>
                  </a:lnTo>
                  <a:lnTo>
                    <a:pt x="5197475" y="37363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9809" y="3112897"/>
            <a:ext cx="5415915" cy="161925"/>
          </a:xfrm>
          <a:custGeom>
            <a:avLst/>
            <a:gdLst/>
            <a:ahLst/>
            <a:cxnLst/>
            <a:rect l="l" t="t" r="r" b="b"/>
            <a:pathLst>
              <a:path w="5415915" h="161925">
                <a:moveTo>
                  <a:pt x="5415407" y="0"/>
                </a:moveTo>
                <a:lnTo>
                  <a:pt x="0" y="0"/>
                </a:lnTo>
                <a:lnTo>
                  <a:pt x="0" y="161544"/>
                </a:lnTo>
                <a:lnTo>
                  <a:pt x="5415407" y="161544"/>
                </a:lnTo>
                <a:lnTo>
                  <a:pt x="541540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1869" y="1920367"/>
            <a:ext cx="5417820" cy="13646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33020" algn="ctr">
              <a:lnSpc>
                <a:spcPct val="99300"/>
              </a:lnSpc>
              <a:spcBef>
                <a:spcPts val="110"/>
              </a:spcBef>
            </a:pPr>
            <a:r>
              <a:rPr sz="1100" b="1" i="1" dirty="0">
                <a:latin typeface="Arial"/>
                <a:cs typeface="Arial"/>
              </a:rPr>
              <a:t>The following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workbook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is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intended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be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supplemental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addition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FFC</a:t>
            </a:r>
            <a:r>
              <a:rPr sz="1100" b="1" i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25" dirty="0">
                <a:solidFill>
                  <a:srgbClr val="C00000"/>
                </a:solidFill>
                <a:latin typeface="Arial"/>
                <a:cs typeface="Arial"/>
              </a:rPr>
              <a:t>MIT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WORKBOOK.</a:t>
            </a:r>
            <a:r>
              <a:rPr sz="1100" b="1" i="1" spc="3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Each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day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there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will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be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MLY</a:t>
            </a:r>
            <a:r>
              <a:rPr sz="1100" b="1" i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Workbook</a:t>
            </a:r>
            <a:r>
              <a:rPr sz="1100" b="1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page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to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complete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spc="-25" dirty="0">
                <a:latin typeface="Arial"/>
                <a:cs typeface="Arial"/>
              </a:rPr>
              <a:t>in </a:t>
            </a:r>
            <a:r>
              <a:rPr sz="1100" b="1" i="1" dirty="0">
                <a:latin typeface="Arial"/>
                <a:cs typeface="Arial"/>
              </a:rPr>
              <a:t>addition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material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found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FFC</a:t>
            </a:r>
            <a:r>
              <a:rPr sz="1100" b="1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Workbook</a:t>
            </a:r>
            <a:r>
              <a:rPr sz="1100" b="1" i="1" dirty="0">
                <a:latin typeface="Arial"/>
                <a:cs typeface="Arial"/>
              </a:rPr>
              <a:t>.</a:t>
            </a:r>
            <a:r>
              <a:rPr sz="1100" b="1" i="1" spc="16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For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example,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on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Grill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Day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1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spc="-25" dirty="0">
                <a:latin typeface="Arial"/>
                <a:cs typeface="Arial"/>
              </a:rPr>
              <a:t>in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FFC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WORKBOOK,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there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is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also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GRILL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DAY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1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25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MLY</a:t>
            </a:r>
            <a:r>
              <a:rPr sz="1100" b="1" i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WORKBOOK</a:t>
            </a:r>
            <a:r>
              <a:rPr sz="1100" b="1" i="1" spc="-10" dirty="0">
                <a:latin typeface="Arial"/>
                <a:cs typeface="Arial"/>
              </a:rPr>
              <a:t>. </a:t>
            </a:r>
            <a:r>
              <a:rPr sz="1100" b="1" i="1" dirty="0">
                <a:latin typeface="Arial"/>
                <a:cs typeface="Arial"/>
              </a:rPr>
              <a:t>Ensuring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completion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of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both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books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daily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will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keep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your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MIT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on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best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path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spc="-25" dirty="0">
                <a:latin typeface="Arial"/>
                <a:cs typeface="Arial"/>
              </a:rPr>
              <a:t>to </a:t>
            </a:r>
            <a:r>
              <a:rPr sz="1100" b="1" i="1" dirty="0">
                <a:latin typeface="Arial"/>
                <a:cs typeface="Arial"/>
              </a:rPr>
              <a:t>successfully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completing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MLY</a:t>
            </a:r>
            <a:r>
              <a:rPr sz="1100" b="1" i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Leadership</a:t>
            </a:r>
            <a:r>
              <a:rPr sz="1100" b="1" i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C00000"/>
                </a:solidFill>
                <a:latin typeface="Arial"/>
                <a:cs typeface="Arial"/>
              </a:rPr>
              <a:t>Development</a:t>
            </a:r>
            <a:r>
              <a:rPr sz="1100" b="1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i="1" spc="-10" dirty="0">
                <a:solidFill>
                  <a:srgbClr val="C00000"/>
                </a:solidFill>
                <a:latin typeface="Arial"/>
                <a:cs typeface="Arial"/>
              </a:rPr>
              <a:t>Program.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00">
              <a:latin typeface="Arial"/>
              <a:cs typeface="Arial"/>
            </a:endParaRPr>
          </a:p>
          <a:p>
            <a:pPr marL="15240" algn="ctr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Please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note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that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you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will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complete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pages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both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books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with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exception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of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4193" y="3280536"/>
            <a:ext cx="5391150" cy="16827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TRAINING</a:t>
            </a:r>
            <a:r>
              <a:rPr sz="11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Arial"/>
                <a:cs typeface="Arial"/>
              </a:rPr>
              <a:t>COMPLETION</a:t>
            </a:r>
            <a:r>
              <a:rPr sz="11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SIGNOFF.</a:t>
            </a:r>
            <a:r>
              <a:rPr sz="1100" b="1" spc="1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Please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use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MLY</a:t>
            </a:r>
            <a:r>
              <a:rPr sz="11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VERSION</a:t>
            </a:r>
            <a:r>
              <a:rPr sz="1100" b="1" dirty="0">
                <a:latin typeface="Arial"/>
                <a:cs typeface="Arial"/>
              </a:rPr>
              <a:t>,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NOT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8078" y="3448253"/>
            <a:ext cx="991869" cy="1619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100" b="1" dirty="0">
                <a:latin typeface="Arial"/>
                <a:cs typeface="Arial"/>
              </a:rPr>
              <a:t>FFC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VERSION.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1515" y="4161282"/>
            <a:ext cx="162941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10"/>
              </a:spcBef>
            </a:pPr>
            <a:r>
              <a:rPr sz="900" b="1" dirty="0">
                <a:latin typeface="Arial"/>
                <a:cs typeface="Arial"/>
              </a:rPr>
              <a:t>This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day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matches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day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20" dirty="0">
                <a:latin typeface="Arial"/>
                <a:cs typeface="Arial"/>
              </a:rPr>
              <a:t>title </a:t>
            </a:r>
            <a:r>
              <a:rPr sz="900" b="1" dirty="0">
                <a:latin typeface="Arial"/>
                <a:cs typeface="Arial"/>
              </a:rPr>
              <a:t>in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FFC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MIT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WORKBOOK.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9220" y="6533515"/>
            <a:ext cx="1642110" cy="4362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065" marR="5080" indent="-4445" algn="ctr">
              <a:lnSpc>
                <a:spcPct val="98900"/>
              </a:lnSpc>
              <a:spcBef>
                <a:spcPts val="120"/>
              </a:spcBef>
            </a:pPr>
            <a:r>
              <a:rPr sz="900" b="1" dirty="0">
                <a:latin typeface="Arial"/>
                <a:cs typeface="Arial"/>
              </a:rPr>
              <a:t>These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are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additional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MLY </a:t>
            </a:r>
            <a:r>
              <a:rPr sz="900" b="1" spc="-10" dirty="0">
                <a:latin typeface="Arial"/>
                <a:cs typeface="Arial"/>
              </a:rPr>
              <a:t>Objectives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 </a:t>
            </a:r>
            <a:r>
              <a:rPr sz="900" b="1" spc="-10" dirty="0">
                <a:latin typeface="Arial"/>
                <a:cs typeface="Arial"/>
              </a:rPr>
              <a:t>complete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for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the </a:t>
            </a:r>
            <a:r>
              <a:rPr sz="900" b="1" spc="-20" dirty="0">
                <a:latin typeface="Arial"/>
                <a:cs typeface="Arial"/>
              </a:rPr>
              <a:t>day.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82080" y="7521320"/>
            <a:ext cx="1643380" cy="7105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65" marR="5080" algn="ctr">
              <a:lnSpc>
                <a:spcPct val="99400"/>
              </a:lnSpc>
              <a:spcBef>
                <a:spcPts val="114"/>
              </a:spcBef>
            </a:pPr>
            <a:r>
              <a:rPr sz="900" b="1" spc="-10" dirty="0">
                <a:latin typeface="Arial"/>
                <a:cs typeface="Arial"/>
              </a:rPr>
              <a:t>Completing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this</a:t>
            </a:r>
            <a:r>
              <a:rPr sz="900" b="1" spc="-10" dirty="0">
                <a:latin typeface="Arial"/>
                <a:cs typeface="Arial"/>
              </a:rPr>
              <a:t> checkbox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20" dirty="0">
                <a:latin typeface="Arial"/>
                <a:cs typeface="Arial"/>
              </a:rPr>
              <a:t>will </a:t>
            </a:r>
            <a:r>
              <a:rPr sz="900" b="1" dirty="0">
                <a:latin typeface="Arial"/>
                <a:cs typeface="Arial"/>
              </a:rPr>
              <a:t>ensure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you’ve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properly </a:t>
            </a:r>
            <a:r>
              <a:rPr sz="900" b="1" dirty="0">
                <a:latin typeface="Arial"/>
                <a:cs typeface="Arial"/>
              </a:rPr>
              <a:t>completed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FFC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MIT </a:t>
            </a:r>
            <a:r>
              <a:rPr sz="900" b="1" dirty="0">
                <a:latin typeface="Arial"/>
                <a:cs typeface="Arial"/>
              </a:rPr>
              <a:t>Workbook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Objectives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and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the </a:t>
            </a:r>
            <a:r>
              <a:rPr sz="900" b="1" dirty="0">
                <a:latin typeface="Arial"/>
                <a:cs typeface="Arial"/>
              </a:rPr>
              <a:t>MLY</a:t>
            </a:r>
            <a:r>
              <a:rPr sz="900" b="1" spc="-10" dirty="0">
                <a:latin typeface="Arial"/>
                <a:cs typeface="Arial"/>
              </a:rPr>
              <a:t> Objectives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892810" y="206375"/>
            <a:ext cx="6002655" cy="1514475"/>
            <a:chOff x="892810" y="206375"/>
            <a:chExt cx="6002655" cy="1514475"/>
          </a:xfrm>
        </p:grpSpPr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375" y="206375"/>
              <a:ext cx="5836284" cy="1514475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2810" y="328295"/>
              <a:ext cx="6002654" cy="1172845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415" y="1065530"/>
              <a:ext cx="3423920" cy="51180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375"/>
              </a:spcBef>
            </a:pPr>
            <a:r>
              <a:rPr dirty="0"/>
              <a:t>INSTRUCTIONS</a:t>
            </a:r>
            <a:r>
              <a:rPr spc="-85" dirty="0"/>
              <a:t> </a:t>
            </a:r>
            <a:r>
              <a:rPr dirty="0"/>
              <a:t>FOR</a:t>
            </a:r>
            <a:r>
              <a:rPr spc="-80" dirty="0"/>
              <a:t> </a:t>
            </a:r>
            <a:r>
              <a:rPr spc="-25" dirty="0"/>
              <a:t>USE</a:t>
            </a:r>
          </a:p>
          <a:p>
            <a:pPr marL="7620" algn="ctr">
              <a:lnSpc>
                <a:spcPct val="100000"/>
              </a:lnSpc>
              <a:spcBef>
                <a:spcPts val="120"/>
              </a:spcBef>
            </a:pPr>
            <a:r>
              <a:rPr sz="1800" dirty="0"/>
              <a:t>MLY</a:t>
            </a:r>
            <a:r>
              <a:rPr sz="1800" spc="-55" dirty="0"/>
              <a:t> </a:t>
            </a:r>
            <a:r>
              <a:rPr sz="1800" spc="-20" dirty="0"/>
              <a:t>DEVELOPMENT</a:t>
            </a:r>
            <a:r>
              <a:rPr sz="1800" spc="-60" dirty="0"/>
              <a:t> </a:t>
            </a:r>
            <a:r>
              <a:rPr sz="1800" spc="-10" dirty="0"/>
              <a:t>WORKBOOK</a:t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868" y="1658238"/>
            <a:ext cx="66179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essential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providing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safety.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Taking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will </a:t>
            </a:r>
            <a:r>
              <a:rPr sz="1100" dirty="0">
                <a:latin typeface="Calibri"/>
                <a:cs typeface="Calibri"/>
              </a:rPr>
              <a:t>help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identify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product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equipment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allow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quickly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correct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issue.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Additionally,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temperatures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prevent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foodborne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illness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outbreak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protect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 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liability</a:t>
            </a:r>
            <a:r>
              <a:rPr sz="1100" spc="-20" dirty="0">
                <a:latin typeface="Calibri"/>
                <a:cs typeface="Calibri"/>
              </a:rPr>
              <a:t> that </a:t>
            </a:r>
            <a:r>
              <a:rPr sz="1100" dirty="0">
                <a:latin typeface="Calibri"/>
                <a:cs typeface="Calibri"/>
              </a:rPr>
              <a:t>results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foodborne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illness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complaint.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9410" y="2765805"/>
            <a:ext cx="4551299" cy="2554605"/>
          </a:xfrm>
          <a:prstGeom prst="rect">
            <a:avLst/>
          </a:prstGeom>
        </p:spPr>
      </p:pic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1305" y="5931560"/>
            <a:ext cx="4620895" cy="323202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65150" y="340740"/>
            <a:ext cx="7207250" cy="1135380"/>
            <a:chOff x="565150" y="340740"/>
            <a:chExt cx="7207250" cy="1135380"/>
          </a:xfrm>
        </p:grpSpPr>
        <p:sp>
          <p:nvSpPr>
            <p:cNvPr id="6" name="object 6"/>
            <p:cNvSpPr/>
            <p:nvPr/>
          </p:nvSpPr>
          <p:spPr>
            <a:xfrm>
              <a:off x="565150" y="681100"/>
              <a:ext cx="6819900" cy="379730"/>
            </a:xfrm>
            <a:custGeom>
              <a:avLst/>
              <a:gdLst/>
              <a:ahLst/>
              <a:cxnLst/>
              <a:rect l="l" t="t" r="r" b="b"/>
              <a:pathLst>
                <a:path w="6819900" h="379730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5"/>
                  </a:lnTo>
                  <a:lnTo>
                    <a:pt x="5079" y="38734"/>
                  </a:lnTo>
                  <a:lnTo>
                    <a:pt x="0" y="63500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1315"/>
                  </a:lnTo>
                  <a:lnTo>
                    <a:pt x="38734" y="374650"/>
                  </a:lnTo>
                  <a:lnTo>
                    <a:pt x="63500" y="379729"/>
                  </a:lnTo>
                  <a:lnTo>
                    <a:pt x="6757034" y="379729"/>
                  </a:lnTo>
                  <a:lnTo>
                    <a:pt x="6781800" y="374650"/>
                  </a:lnTo>
                  <a:lnTo>
                    <a:pt x="6801484" y="361315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3500"/>
                  </a:lnTo>
                  <a:lnTo>
                    <a:pt x="6815455" y="38734"/>
                  </a:lnTo>
                  <a:lnTo>
                    <a:pt x="6801484" y="18415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3929" y="340740"/>
              <a:ext cx="1728470" cy="9220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535" y="1302518"/>
              <a:ext cx="1843256" cy="17358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5194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4" y="2731657"/>
            <a:ext cx="3124835" cy="2603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340"/>
              </a:spcBef>
              <a:tabLst>
                <a:tab pos="835660" algn="l"/>
                <a:tab pos="1409065" algn="l"/>
                <a:tab pos="1854200" algn="l"/>
                <a:tab pos="2311400" algn="l"/>
                <a:tab pos="2939415" algn="l"/>
              </a:tabLst>
            </a:pPr>
            <a:r>
              <a:rPr sz="500" b="1" spc="-20" dirty="0">
                <a:latin typeface="Calibri"/>
                <a:cs typeface="Calibri"/>
              </a:rPr>
              <a:t>Item</a:t>
            </a:r>
            <a:r>
              <a:rPr sz="500" b="1" dirty="0">
                <a:latin typeface="Calibri"/>
                <a:cs typeface="Calibri"/>
              </a:rPr>
              <a:t>	</a:t>
            </a:r>
            <a:r>
              <a:rPr sz="500" b="1" spc="-10" dirty="0">
                <a:latin typeface="Calibri"/>
                <a:cs typeface="Calibri"/>
              </a:rPr>
              <a:t>Container</a:t>
            </a:r>
            <a:r>
              <a:rPr sz="500" b="1" dirty="0">
                <a:latin typeface="Calibri"/>
                <a:cs typeface="Calibri"/>
              </a:rPr>
              <a:t>	</a:t>
            </a:r>
            <a:r>
              <a:rPr sz="500" b="1" spc="-20" dirty="0">
                <a:latin typeface="Calibri"/>
                <a:cs typeface="Calibri"/>
              </a:rPr>
              <a:t>Temp</a:t>
            </a:r>
            <a:r>
              <a:rPr sz="500" b="1" dirty="0">
                <a:latin typeface="Calibri"/>
                <a:cs typeface="Calibri"/>
              </a:rPr>
              <a:t>	Build</a:t>
            </a:r>
            <a:r>
              <a:rPr sz="500" b="1" spc="-5" dirty="0">
                <a:latin typeface="Calibri"/>
                <a:cs typeface="Calibri"/>
              </a:rPr>
              <a:t> </a:t>
            </a:r>
            <a:r>
              <a:rPr sz="500" b="1" spc="-25" dirty="0">
                <a:latin typeface="Calibri"/>
                <a:cs typeface="Calibri"/>
              </a:rPr>
              <a:t>To</a:t>
            </a:r>
            <a:r>
              <a:rPr sz="500" b="1" dirty="0">
                <a:latin typeface="Calibri"/>
                <a:cs typeface="Calibri"/>
              </a:rPr>
              <a:t>	On</a:t>
            </a:r>
            <a:r>
              <a:rPr sz="500" b="1" spc="-30" dirty="0">
                <a:latin typeface="Calibri"/>
                <a:cs typeface="Calibri"/>
              </a:rPr>
              <a:t> </a:t>
            </a:r>
            <a:r>
              <a:rPr sz="500" b="1" dirty="0">
                <a:latin typeface="Calibri"/>
                <a:cs typeface="Calibri"/>
              </a:rPr>
              <a:t>Hand</a:t>
            </a:r>
            <a:r>
              <a:rPr sz="500" b="1" spc="330" dirty="0">
                <a:latin typeface="Calibri"/>
                <a:cs typeface="Calibri"/>
              </a:rPr>
              <a:t>  </a:t>
            </a:r>
            <a:r>
              <a:rPr sz="500" b="1" spc="-20" dirty="0">
                <a:latin typeface="Calibri"/>
                <a:cs typeface="Calibri"/>
              </a:rPr>
              <a:t>Need</a:t>
            </a:r>
            <a:r>
              <a:rPr sz="500" b="1" dirty="0">
                <a:latin typeface="Calibri"/>
                <a:cs typeface="Calibri"/>
              </a:rPr>
              <a:t>	</a:t>
            </a:r>
            <a:r>
              <a:rPr sz="500" b="1" spc="-10" dirty="0">
                <a:latin typeface="Calibri"/>
                <a:cs typeface="Calibri"/>
              </a:rPr>
              <a:t>Initials</a:t>
            </a:r>
            <a:endParaRPr sz="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00" b="1" spc="-10" dirty="0">
                <a:latin typeface="Calibri"/>
                <a:cs typeface="Calibri"/>
              </a:rPr>
              <a:t>LETTUCE/TOMATO/GRILLED</a:t>
            </a:r>
            <a:r>
              <a:rPr sz="600" b="1" spc="3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O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24</a:t>
            </a:r>
            <a:r>
              <a:rPr sz="600" b="1" spc="15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HOUR</a:t>
            </a:r>
            <a:r>
              <a:rPr sz="600" b="1" spc="30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25863936"/>
              </p:ext>
            </p:extLst>
          </p:nvPr>
        </p:nvGraphicFramePr>
        <p:xfrm>
          <a:off x="573328" y="3012312"/>
          <a:ext cx="3239135" cy="453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Shredded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Lettuce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6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Lettuce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Wraps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Qt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Tomatoes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Sliced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3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Grilled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Onions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4" y="3493770"/>
            <a:ext cx="7556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ONIONS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48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HOUR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622551872"/>
              </p:ext>
            </p:extLst>
          </p:nvPr>
        </p:nvGraphicFramePr>
        <p:xfrm>
          <a:off x="573328" y="3631438"/>
          <a:ext cx="3239135" cy="452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Sliced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Onion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Rings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5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California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Sliced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Onions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1/6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Diced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Onions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Peeled Onions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22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Qt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4" y="4182617"/>
            <a:ext cx="9105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CHEESE/</a:t>
            </a:r>
            <a:r>
              <a:rPr sz="600" b="1" spc="-3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BACON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4</a:t>
            </a:r>
            <a:r>
              <a:rPr sz="600" b="1" spc="-3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DAY</a:t>
            </a:r>
            <a:r>
              <a:rPr sz="600" b="1" spc="-25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597446217"/>
              </p:ext>
            </p:extLst>
          </p:nvPr>
        </p:nvGraphicFramePr>
        <p:xfrm>
          <a:off x="573328" y="4320285"/>
          <a:ext cx="3239135" cy="455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American</a:t>
                      </a:r>
                      <a:r>
                        <a:rPr sz="5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Cheese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5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log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,1 log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bricks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b="1" spc="-25" dirty="0">
                          <a:latin typeface="Calibri"/>
                          <a:cs typeface="Calibri"/>
                        </a:rPr>
                        <a:t>ALL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Swiss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Cheese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Separate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log,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log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bricks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Double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Blocks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Mont.Cheddar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Cheese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Bacon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Strips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4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4" y="4801615"/>
            <a:ext cx="11823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CHICKEN</a:t>
            </a:r>
            <a:r>
              <a:rPr sz="600" b="1" spc="-2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BREAST/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10" dirty="0">
                <a:latin typeface="Calibri"/>
                <a:cs typeface="Calibri"/>
              </a:rPr>
              <a:t>VEGGI</a:t>
            </a:r>
            <a:r>
              <a:rPr sz="600" b="1" spc="-3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3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DAY</a:t>
            </a:r>
            <a:r>
              <a:rPr sz="600" b="1" spc="-20" dirty="0">
                <a:latin typeface="Calibri"/>
                <a:cs typeface="Calibri"/>
              </a:rPr>
              <a:t> 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1" name="object 11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29750326"/>
              </p:ext>
            </p:extLst>
          </p:nvPr>
        </p:nvGraphicFramePr>
        <p:xfrm>
          <a:off x="573328" y="4939284"/>
          <a:ext cx="3241673" cy="227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Grill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Chicken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1/6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(5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patties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Veggie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Burgers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1/6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(5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patties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per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7684" y="5191759"/>
            <a:ext cx="8375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CONDIMENTS</a:t>
            </a:r>
            <a:r>
              <a:rPr sz="600" b="1" spc="-2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7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DAY</a:t>
            </a:r>
            <a:r>
              <a:rPr sz="600" b="1" spc="-20" dirty="0">
                <a:latin typeface="Calibri"/>
                <a:cs typeface="Calibri"/>
              </a:rPr>
              <a:t> 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3" name="object 13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909931950"/>
              </p:ext>
            </p:extLst>
          </p:nvPr>
        </p:nvGraphicFramePr>
        <p:xfrm>
          <a:off x="573328" y="5329427"/>
          <a:ext cx="3239135" cy="124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Ketchup</a:t>
                      </a:r>
                      <a:r>
                        <a:rPr sz="5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Bottles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Squeeze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Bottle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25" dirty="0">
                          <a:latin typeface="Calibri"/>
                          <a:cs typeface="Calibri"/>
                        </a:rPr>
                        <a:t>All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Mustard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Bottles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Plastic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Squeeze</a:t>
                      </a:r>
                      <a:r>
                        <a:rPr sz="5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Bottle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25" dirty="0">
                          <a:latin typeface="Calibri"/>
                          <a:cs typeface="Calibri"/>
                        </a:rPr>
                        <a:t>All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Freddy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Sauce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Relish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1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Mayonnaise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BU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Pickle</a:t>
                      </a:r>
                      <a:r>
                        <a:rPr sz="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Slices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metal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Sport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Peppers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1/9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(1/2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Full)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+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BU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Jalapenos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1/6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Portions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Portions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Sauerkraut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1/6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pan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(portions)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Portions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03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Freddy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Fry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Sauce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3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Spicy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Fry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Sauce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32-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40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500" spc="-50" dirty="0">
                          <a:latin typeface="Calibri"/>
                          <a:cs typeface="Calibri"/>
                        </a:rPr>
                        <a:t>2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7580" y="6585331"/>
            <a:ext cx="4597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Calibri"/>
                <a:cs typeface="Calibri"/>
              </a:rPr>
              <a:t>FREEZER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636182732"/>
              </p:ext>
            </p:extLst>
          </p:nvPr>
        </p:nvGraphicFramePr>
        <p:xfrm>
          <a:off x="573328" y="6695566"/>
          <a:ext cx="3239135" cy="568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Chicken</a:t>
                      </a:r>
                      <a:r>
                        <a:rPr sz="5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Tenders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Fill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Hotel</a:t>
                      </a:r>
                      <a:r>
                        <a:rPr sz="5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0-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Onion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Rings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5.5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oz</a:t>
                      </a:r>
                      <a:r>
                        <a:rPr sz="5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Portions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0-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Cheese</a:t>
                      </a:r>
                      <a:r>
                        <a:rPr sz="5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Curds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oz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Portions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0-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Spicy</a:t>
                      </a:r>
                      <a:r>
                        <a:rPr sz="5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Chicken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Fill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0-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Crispy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Chicken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Fill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1/3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Pan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0-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10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Pans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7580" y="7261986"/>
            <a:ext cx="4108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BREAD</a:t>
            </a:r>
            <a:r>
              <a:rPr sz="600" b="1" spc="-30" dirty="0">
                <a:latin typeface="Calibri"/>
                <a:cs typeface="Calibri"/>
              </a:rPr>
              <a:t> </a:t>
            </a:r>
            <a:r>
              <a:rPr sz="600" b="1" spc="-20" dirty="0">
                <a:latin typeface="Calibri"/>
                <a:cs typeface="Calibri"/>
              </a:rPr>
              <a:t>PREP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17" name="object 17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4259207337"/>
              </p:ext>
            </p:extLst>
          </p:nvPr>
        </p:nvGraphicFramePr>
        <p:xfrm>
          <a:off x="573328" y="7372222"/>
          <a:ext cx="3239135" cy="340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303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Hot</a:t>
                      </a:r>
                      <a:r>
                        <a:rPr sz="5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dirty="0">
                          <a:latin typeface="Calibri"/>
                          <a:cs typeface="Calibri"/>
                        </a:rPr>
                        <a:t>Dog </a:t>
                      </a:r>
                      <a:r>
                        <a:rPr sz="500" spc="-20" dirty="0">
                          <a:latin typeface="Calibri"/>
                          <a:cs typeface="Calibri"/>
                        </a:rPr>
                        <a:t>Buns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Quart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Room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573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Rye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Bread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Quart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Room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573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5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containers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7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10" dirty="0">
                          <a:latin typeface="Calibri"/>
                          <a:cs typeface="Calibri"/>
                        </a:rPr>
                        <a:t>Sandwich</a:t>
                      </a:r>
                      <a:r>
                        <a:rPr sz="5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Bread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 Quart</a:t>
                      </a:r>
                      <a:r>
                        <a:rPr sz="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spc="-20" dirty="0">
                          <a:latin typeface="Calibri"/>
                          <a:cs typeface="Calibri"/>
                        </a:rPr>
                        <a:t>Room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462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5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500" spc="-10" dirty="0">
                          <a:latin typeface="Calibri"/>
                          <a:cs typeface="Calibri"/>
                        </a:rPr>
                        <a:t>Container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7580" y="7710296"/>
            <a:ext cx="31305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LTO</a:t>
            </a:r>
            <a:r>
              <a:rPr sz="600" b="1" spc="-20" dirty="0">
                <a:latin typeface="Calibri"/>
                <a:cs typeface="Calibri"/>
              </a:rPr>
              <a:t> PREP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28008" y="4341367"/>
            <a:ext cx="3168015" cy="8616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Prep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lists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checklists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utilize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ensure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execute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upcoming </a:t>
            </a:r>
            <a:r>
              <a:rPr sz="1100" dirty="0">
                <a:latin typeface="Calibri"/>
                <a:cs typeface="Calibri"/>
              </a:rPr>
              <a:t>day.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levels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keep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running </a:t>
            </a:r>
            <a:r>
              <a:rPr sz="1100" dirty="0">
                <a:latin typeface="Calibri"/>
                <a:cs typeface="Calibri"/>
              </a:rPr>
              <a:t>out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product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causing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inconvenience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our </a:t>
            </a:r>
            <a:r>
              <a:rPr sz="1100" dirty="0">
                <a:latin typeface="Calibri"/>
                <a:cs typeface="Calibri"/>
              </a:rPr>
              <a:t>Guests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members.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28008" y="5347461"/>
            <a:ext cx="3102610" cy="11969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30480">
              <a:lnSpc>
                <a:spcPct val="994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want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make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could </a:t>
            </a:r>
            <a:r>
              <a:rPr sz="1100" dirty="0">
                <a:latin typeface="Calibri"/>
                <a:cs typeface="Calibri"/>
              </a:rPr>
              <a:t>result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shelf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life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expiring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thus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creating </a:t>
            </a:r>
            <a:r>
              <a:rPr sz="1100" dirty="0">
                <a:latin typeface="Calibri"/>
                <a:cs typeface="Calibri"/>
              </a:rPr>
              <a:t>unnecessary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driving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up!</a:t>
            </a:r>
            <a:endParaRPr sz="1100">
              <a:latin typeface="Calibri"/>
              <a:cs typeface="Calibri"/>
            </a:endParaRPr>
          </a:p>
          <a:p>
            <a:pPr marL="12700" marR="15875" indent="30480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updated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LTO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season</a:t>
            </a:r>
            <a:r>
              <a:rPr sz="1100" spc="-10" dirty="0">
                <a:latin typeface="Calibri"/>
                <a:cs typeface="Calibri"/>
              </a:rPr>
              <a:t> changes.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21" name="object 21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262407219"/>
              </p:ext>
            </p:extLst>
          </p:nvPr>
        </p:nvGraphicFramePr>
        <p:xfrm>
          <a:off x="573328" y="7991220"/>
          <a:ext cx="3241673" cy="109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1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9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500" spc="-25" dirty="0">
                          <a:latin typeface="Calibri"/>
                          <a:cs typeface="Calibri"/>
                        </a:rPr>
                        <a:t>FRZ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8959" y="2537332"/>
            <a:ext cx="3237865" cy="178435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763270">
              <a:lnSpc>
                <a:spcPct val="100000"/>
              </a:lnSpc>
              <a:spcBef>
                <a:spcPts val="254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HOT</a:t>
            </a:r>
            <a:r>
              <a:rPr sz="7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SUMMER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PREP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LIST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EVERYDAY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23" name="object 2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8081" y="4106204"/>
            <a:ext cx="2269515" cy="1835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93" y="1304256"/>
            <a:ext cx="1338374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2" y="1700212"/>
            <a:ext cx="3170554" cy="147447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8268" y="1783206"/>
            <a:ext cx="2510790" cy="934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512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101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Instacart/Walmart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Checklist Completion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Rates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43247" y="2167255"/>
            <a:ext cx="1838960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10" dirty="0">
                <a:latin typeface="Calibri"/>
                <a:cs typeface="Calibri"/>
              </a:rPr>
              <a:t>Instacart/Walmart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321627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Temp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(1/1) 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Prep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completion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(2/4)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773733"/>
            <a:ext cx="6593840" cy="1463040"/>
            <a:chOff x="551497" y="7773733"/>
            <a:chExt cx="6593840" cy="146304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788020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8759"/>
                  </a:moveTo>
                  <a:lnTo>
                    <a:pt x="4445" y="190499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8414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8414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0499"/>
                  </a:lnTo>
                  <a:lnTo>
                    <a:pt x="6565265" y="238759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7792"/>
                  </a:lnTo>
                  <a:lnTo>
                    <a:pt x="6523990" y="1328432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3842"/>
                  </a:lnTo>
                  <a:lnTo>
                    <a:pt x="238760" y="1433842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8432"/>
                  </a:lnTo>
                  <a:lnTo>
                    <a:pt x="18415" y="1287792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8759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942268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869948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073008"/>
            <a:ext cx="4163060" cy="693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6055" indent="-173355">
              <a:lnSpc>
                <a:spcPts val="1430"/>
              </a:lnSpc>
              <a:buFont typeface="Wingdings"/>
              <a:buChar char=""/>
              <a:tabLst>
                <a:tab pos="186055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(Page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30)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7038340" y="9652571"/>
            <a:ext cx="567055" cy="183515"/>
            <a:chOff x="7038340" y="9652571"/>
            <a:chExt cx="567055" cy="183515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340" y="9682416"/>
              <a:ext cx="454659" cy="132079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1515" y="9652571"/>
              <a:ext cx="563879" cy="183515"/>
            </a:xfrm>
            <a:prstGeom prst="rect">
              <a:avLst/>
            </a:prstGeom>
          </p:spPr>
        </p:pic>
      </p:grpSp>
      <p:sp>
        <p:nvSpPr>
          <p:cNvPr id="23" name="object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564578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234EBBC1-41EB-0972-254D-428D95216A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5834033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4428" y="2380869"/>
            <a:ext cx="3376295" cy="1361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latin typeface="Calibri"/>
                <a:cs typeface="Calibri"/>
              </a:rPr>
              <a:t>Instacart/Walmart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 both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grocery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delivery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services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use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local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delivered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Some </a:t>
            </a:r>
            <a:r>
              <a:rPr sz="1100" dirty="0">
                <a:latin typeface="Calibri"/>
                <a:cs typeface="Calibri"/>
              </a:rPr>
              <a:t>examples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local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source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milk,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bananas, </a:t>
            </a:r>
            <a:r>
              <a:rPr sz="1100" dirty="0">
                <a:latin typeface="Calibri"/>
                <a:cs typeface="Calibri"/>
              </a:rPr>
              <a:t>lemons,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soap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reason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source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certain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items </a:t>
            </a:r>
            <a:r>
              <a:rPr sz="1100" dirty="0">
                <a:latin typeface="Calibri"/>
                <a:cs typeface="Calibri"/>
              </a:rPr>
              <a:t>locally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typically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related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2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cost,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shelf </a:t>
            </a:r>
            <a:r>
              <a:rPr sz="1100" dirty="0">
                <a:latin typeface="Calibri"/>
                <a:cs typeface="Calibri"/>
              </a:rPr>
              <a:t>life,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pack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size.</a:t>
            </a:r>
            <a:endParaRPr sz="1100">
              <a:latin typeface="Calibri"/>
              <a:cs typeface="Calibri"/>
            </a:endParaRPr>
          </a:p>
          <a:p>
            <a:pPr marL="97790">
              <a:lnSpc>
                <a:spcPct val="100000"/>
              </a:lnSpc>
              <a:spcBef>
                <a:spcPts val="1275"/>
              </a:spcBef>
            </a:pPr>
            <a:r>
              <a:rPr sz="1100" spc="-10" dirty="0">
                <a:latin typeface="Calibri"/>
                <a:cs typeface="Calibri"/>
              </a:rPr>
              <a:t>This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list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found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OneDrive.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71976" y="4640071"/>
            <a:ext cx="3557904" cy="268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Change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placed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weekly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has </a:t>
            </a:r>
            <a:r>
              <a:rPr sz="1100" dirty="0">
                <a:latin typeface="Calibri"/>
                <a:cs typeface="Calibri"/>
              </a:rPr>
              <a:t>Enough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$1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bills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placing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order,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extra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$10s,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$20s,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$50’s,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$100s</a:t>
            </a:r>
            <a:r>
              <a:rPr sz="1100" spc="2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from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petty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determine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how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much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spend.</a:t>
            </a:r>
            <a:endParaRPr sz="1100" dirty="0">
              <a:latin typeface="Calibri"/>
              <a:cs typeface="Calibri"/>
            </a:endParaRPr>
          </a:p>
          <a:p>
            <a:pPr marL="12700" marR="98425">
              <a:lnSpc>
                <a:spcPct val="99700"/>
              </a:lnSpc>
              <a:spcBef>
                <a:spcPts val="1225"/>
              </a:spcBef>
            </a:pPr>
            <a:r>
              <a:rPr sz="1100" dirty="0">
                <a:latin typeface="Calibri"/>
                <a:cs typeface="Calibri"/>
              </a:rPr>
              <a:t>Next,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calculate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 need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order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week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totaling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spc="-10" dirty="0">
                <a:latin typeface="Calibri"/>
                <a:cs typeface="Calibri"/>
              </a:rPr>
              <a:t>money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 </a:t>
            </a:r>
            <a:r>
              <a:rPr sz="1100" spc="-10" dirty="0">
                <a:latin typeface="Calibri"/>
                <a:cs typeface="Calibri"/>
              </a:rPr>
              <a:t>have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from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petty.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submit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money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deposit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Armored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Truck.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have </a:t>
            </a:r>
            <a:r>
              <a:rPr sz="1100" dirty="0">
                <a:latin typeface="Calibri"/>
                <a:cs typeface="Calibri"/>
              </a:rPr>
              <a:t>determined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coin,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mylsb.com, </a:t>
            </a:r>
            <a:r>
              <a:rPr sz="1100" spc="-10" dirty="0">
                <a:latin typeface="Calibri"/>
                <a:cs typeface="Calibri"/>
              </a:rPr>
              <a:t>branch </a:t>
            </a:r>
            <a:r>
              <a:rPr sz="1100" dirty="0">
                <a:latin typeface="Calibri"/>
                <a:cs typeface="Calibri"/>
              </a:rPr>
              <a:t>location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Waterloo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choose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request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insert </a:t>
            </a:r>
            <a:r>
              <a:rPr sz="1100" dirty="0">
                <a:latin typeface="Calibri"/>
                <a:cs typeface="Calibri"/>
              </a:rPr>
              <a:t>info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accordingly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pre-</a:t>
            </a:r>
            <a:r>
              <a:rPr sz="1100" dirty="0">
                <a:latin typeface="Calibri"/>
                <a:cs typeface="Calibri"/>
              </a:rPr>
              <a:t>arranged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transport.</a:t>
            </a:r>
            <a:r>
              <a:rPr sz="1100" spc="229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Please </a:t>
            </a:r>
            <a:r>
              <a:rPr sz="1100" dirty="0">
                <a:latin typeface="Calibri"/>
                <a:cs typeface="Calibri"/>
              </a:rPr>
              <a:t>submit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change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early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Monday.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 dirty="0">
              <a:latin typeface="Calibri"/>
              <a:cs typeface="Calibri"/>
            </a:endParaRPr>
          </a:p>
          <a:p>
            <a:pPr marL="12700" marR="454659">
              <a:lnSpc>
                <a:spcPts val="1300"/>
              </a:lnSpc>
            </a:pPr>
            <a:r>
              <a:rPr sz="1100" dirty="0">
                <a:latin typeface="Calibri"/>
                <a:cs typeface="Calibri"/>
              </a:rPr>
              <a:t>Remember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is </a:t>
            </a:r>
            <a:r>
              <a:rPr sz="1100" dirty="0">
                <a:latin typeface="Calibri"/>
                <a:cs typeface="Calibri"/>
              </a:rPr>
              <a:t>received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shortages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7956" y="8130920"/>
            <a:ext cx="3560445" cy="13652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Checklists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most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preparation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make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 throughout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day. </a:t>
            </a:r>
            <a:r>
              <a:rPr sz="1100" dirty="0">
                <a:latin typeface="Calibri"/>
                <a:cs typeface="Calibri"/>
              </a:rPr>
              <a:t>Some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checklists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include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Opening,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Own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Zone, </a:t>
            </a:r>
            <a:r>
              <a:rPr sz="1100" dirty="0">
                <a:latin typeface="Calibri"/>
                <a:cs typeface="Calibri"/>
              </a:rPr>
              <a:t>Closing,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Temp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Open/Close,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Traffic Disinfectant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checklist.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important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2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duty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checklists </a:t>
            </a:r>
            <a:r>
              <a:rPr sz="1100" dirty="0">
                <a:latin typeface="Calibri"/>
                <a:cs typeface="Calibri"/>
              </a:rPr>
              <a:t>throughout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quite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simply,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the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basic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building </a:t>
            </a:r>
            <a:r>
              <a:rPr sz="1100" b="1" dirty="0">
                <a:latin typeface="Calibri"/>
                <a:cs typeface="Calibri"/>
              </a:rPr>
              <a:t>blocks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of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SUCCESS.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98" y="7769266"/>
            <a:ext cx="2981798" cy="183550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5849" y="7436878"/>
            <a:ext cx="2892995" cy="2621518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3633" y="4320580"/>
            <a:ext cx="1607118" cy="183550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5" y="4324603"/>
            <a:ext cx="2710815" cy="2459355"/>
          </a:xfrm>
          <a:prstGeom prst="rect">
            <a:avLst/>
          </a:prstGeom>
        </p:spPr>
      </p:pic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3990975" y="1647189"/>
            <a:ext cx="3655060" cy="2118995"/>
            <a:chOff x="3990975" y="1647189"/>
            <a:chExt cx="3655060" cy="2118995"/>
          </a:xfrm>
        </p:grpSpPr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57775" y="1671967"/>
              <a:ext cx="2588259" cy="1228585"/>
            </a:xfrm>
            <a:prstGeom prst="rect">
              <a:avLst/>
            </a:prstGeom>
          </p:spPr>
        </p:pic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0975" y="1647189"/>
              <a:ext cx="1022350" cy="2118994"/>
            </a:xfrm>
            <a:prstGeom prst="rect">
              <a:avLst/>
            </a:prstGeom>
          </p:spPr>
        </p:pic>
      </p:grpSp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457" y="1873104"/>
            <a:ext cx="2394192" cy="18723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71" y="1308799"/>
            <a:ext cx="1287118" cy="145383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13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2173350"/>
            <a:ext cx="182880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Brink</a:t>
            </a:r>
            <a:r>
              <a:rPr sz="1100" spc="-10" dirty="0">
                <a:latin typeface="Calibri"/>
                <a:cs typeface="Calibri"/>
              </a:rPr>
              <a:t> Functions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Compensation</a:t>
            </a:r>
            <a:r>
              <a:rPr sz="1100" spc="-20" dirty="0">
                <a:latin typeface="Calibri"/>
                <a:cs typeface="Calibri"/>
              </a:rPr>
              <a:t> 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Incident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Refund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LEARN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657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5440" y="2182190"/>
            <a:ext cx="65087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80845"/>
            <a:chOff x="559117" y="3392487"/>
            <a:chExt cx="6599555" cy="168084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52270"/>
            </a:xfrm>
            <a:custGeom>
              <a:avLst/>
              <a:gdLst/>
              <a:ahLst/>
              <a:cxnLst/>
              <a:rect l="l" t="t" r="r" b="b"/>
              <a:pathLst>
                <a:path w="6570980" h="1652270">
                  <a:moveTo>
                    <a:pt x="0" y="275589"/>
                  </a:moveTo>
                  <a:lnTo>
                    <a:pt x="4445" y="226060"/>
                  </a:lnTo>
                  <a:lnTo>
                    <a:pt x="17145" y="179704"/>
                  </a:lnTo>
                  <a:lnTo>
                    <a:pt x="37465" y="136525"/>
                  </a:lnTo>
                  <a:lnTo>
                    <a:pt x="64770" y="97790"/>
                  </a:lnTo>
                  <a:lnTo>
                    <a:pt x="97790" y="64770"/>
                  </a:lnTo>
                  <a:lnTo>
                    <a:pt x="135890" y="37465"/>
                  </a:lnTo>
                  <a:lnTo>
                    <a:pt x="179070" y="17145"/>
                  </a:lnTo>
                  <a:lnTo>
                    <a:pt x="225425" y="4445"/>
                  </a:lnTo>
                  <a:lnTo>
                    <a:pt x="274955" y="0"/>
                  </a:lnTo>
                  <a:lnTo>
                    <a:pt x="6296025" y="0"/>
                  </a:lnTo>
                  <a:lnTo>
                    <a:pt x="6345555" y="4445"/>
                  </a:lnTo>
                  <a:lnTo>
                    <a:pt x="6391910" y="17145"/>
                  </a:lnTo>
                  <a:lnTo>
                    <a:pt x="6435090" y="37465"/>
                  </a:lnTo>
                  <a:lnTo>
                    <a:pt x="6473190" y="64770"/>
                  </a:lnTo>
                  <a:lnTo>
                    <a:pt x="6506210" y="97790"/>
                  </a:lnTo>
                  <a:lnTo>
                    <a:pt x="6533515" y="136525"/>
                  </a:lnTo>
                  <a:lnTo>
                    <a:pt x="6553835" y="179704"/>
                  </a:lnTo>
                  <a:lnTo>
                    <a:pt x="6566535" y="226060"/>
                  </a:lnTo>
                  <a:lnTo>
                    <a:pt x="6570980" y="275589"/>
                  </a:lnTo>
                  <a:lnTo>
                    <a:pt x="6570980" y="1376679"/>
                  </a:lnTo>
                  <a:lnTo>
                    <a:pt x="6566535" y="1426210"/>
                  </a:lnTo>
                  <a:lnTo>
                    <a:pt x="6553835" y="1472564"/>
                  </a:lnTo>
                  <a:lnTo>
                    <a:pt x="6533515" y="1515745"/>
                  </a:lnTo>
                  <a:lnTo>
                    <a:pt x="6506210" y="1554479"/>
                  </a:lnTo>
                  <a:lnTo>
                    <a:pt x="6473190" y="1587500"/>
                  </a:lnTo>
                  <a:lnTo>
                    <a:pt x="6435090" y="1614804"/>
                  </a:lnTo>
                  <a:lnTo>
                    <a:pt x="6391910" y="1635125"/>
                  </a:lnTo>
                  <a:lnTo>
                    <a:pt x="6345555" y="1647825"/>
                  </a:lnTo>
                  <a:lnTo>
                    <a:pt x="6296025" y="1652270"/>
                  </a:lnTo>
                  <a:lnTo>
                    <a:pt x="274955" y="1652270"/>
                  </a:lnTo>
                  <a:lnTo>
                    <a:pt x="225425" y="1647825"/>
                  </a:lnTo>
                  <a:lnTo>
                    <a:pt x="179070" y="1635125"/>
                  </a:lnTo>
                  <a:lnTo>
                    <a:pt x="135890" y="1614804"/>
                  </a:lnTo>
                  <a:lnTo>
                    <a:pt x="97790" y="1587500"/>
                  </a:lnTo>
                  <a:lnTo>
                    <a:pt x="64770" y="1554479"/>
                  </a:lnTo>
                  <a:lnTo>
                    <a:pt x="37465" y="1515745"/>
                  </a:lnTo>
                  <a:lnTo>
                    <a:pt x="17145" y="1472564"/>
                  </a:lnTo>
                  <a:lnTo>
                    <a:pt x="4445" y="1426210"/>
                  </a:lnTo>
                  <a:lnTo>
                    <a:pt x="0" y="1376679"/>
                  </a:lnTo>
                  <a:lnTo>
                    <a:pt x="0" y="27558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70547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364" y="3697985"/>
            <a:ext cx="32835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(2/5)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(2/3)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Walk-</a:t>
            </a:r>
            <a:r>
              <a:rPr sz="1100" spc="-10" dirty="0">
                <a:latin typeface="Calibri"/>
                <a:cs typeface="Calibri"/>
              </a:rPr>
              <a:t>Through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 -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980743"/>
            <a:ext cx="6593840" cy="1462405"/>
            <a:chOff x="551497" y="7980743"/>
            <a:chExt cx="6593840" cy="146240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995031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70"/>
                  </a:lnTo>
                  <a:lnTo>
                    <a:pt x="6560185" y="1243330"/>
                  </a:lnTo>
                  <a:lnTo>
                    <a:pt x="6546215" y="1287780"/>
                  </a:lnTo>
                  <a:lnTo>
                    <a:pt x="6523990" y="1328420"/>
                  </a:lnTo>
                  <a:lnTo>
                    <a:pt x="6495415" y="1363980"/>
                  </a:lnTo>
                  <a:lnTo>
                    <a:pt x="6459855" y="1393190"/>
                  </a:lnTo>
                  <a:lnTo>
                    <a:pt x="6419215" y="1415415"/>
                  </a:lnTo>
                  <a:lnTo>
                    <a:pt x="6374130" y="1429385"/>
                  </a:lnTo>
                  <a:lnTo>
                    <a:pt x="6325870" y="1433830"/>
                  </a:lnTo>
                  <a:lnTo>
                    <a:pt x="238760" y="1433830"/>
                  </a:lnTo>
                  <a:lnTo>
                    <a:pt x="190500" y="1429385"/>
                  </a:lnTo>
                  <a:lnTo>
                    <a:pt x="145415" y="1415415"/>
                  </a:lnTo>
                  <a:lnTo>
                    <a:pt x="105410" y="1393190"/>
                  </a:lnTo>
                  <a:lnTo>
                    <a:pt x="69850" y="1363980"/>
                  </a:lnTo>
                  <a:lnTo>
                    <a:pt x="40640" y="1328420"/>
                  </a:lnTo>
                  <a:lnTo>
                    <a:pt x="18415" y="1287780"/>
                  </a:lnTo>
                  <a:lnTo>
                    <a:pt x="4445" y="1243330"/>
                  </a:lnTo>
                  <a:lnTo>
                    <a:pt x="0" y="1195070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49278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76946"/>
              <a:ext cx="1373505" cy="12452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76920"/>
            <a:ext cx="4160520" cy="818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6930" algn="ctr">
              <a:lnSpc>
                <a:spcPct val="100000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by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2119630" algn="ctr">
              <a:lnSpc>
                <a:spcPct val="100000"/>
              </a:lnSpc>
            </a:pPr>
            <a:r>
              <a:rPr sz="800" b="0" i="1" spc="-50" dirty="0">
                <a:latin typeface="Calibri Light"/>
                <a:cs typeface="Calibri Light"/>
              </a:rPr>
              <a:t>r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30)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02144" y="9697084"/>
            <a:ext cx="635000" cy="183515"/>
            <a:chOff x="7002144" y="9697084"/>
            <a:chExt cx="635000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726929"/>
              <a:ext cx="534670" cy="132080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697084"/>
              <a:ext cx="633095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175" y="5862320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1EC2AC66-D0D3-D084-7775-28A9D5AE1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7216" y="6086657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3676" y="1496695"/>
            <a:ext cx="7183755" cy="5416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Brink</a:t>
            </a:r>
            <a:r>
              <a:rPr sz="1400" spc="-4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Functions</a:t>
            </a:r>
            <a:endParaRPr sz="1400">
              <a:latin typeface="Arial Black"/>
              <a:cs typeface="Arial Black"/>
            </a:endParaRPr>
          </a:p>
          <a:p>
            <a:pPr marL="27940">
              <a:lnSpc>
                <a:spcPts val="1180"/>
              </a:lnSpc>
            </a:pPr>
            <a:r>
              <a:rPr sz="1100" dirty="0">
                <a:latin typeface="Calibri"/>
                <a:cs typeface="Calibri"/>
              </a:rPr>
              <a:t>Brink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0" dirty="0">
                <a:latin typeface="Calibri"/>
                <a:cs typeface="Calibri"/>
              </a:rPr>
              <a:t> "Point-of-</a:t>
            </a:r>
            <a:r>
              <a:rPr sz="1100" dirty="0">
                <a:latin typeface="Calibri"/>
                <a:cs typeface="Calibri"/>
              </a:rPr>
              <a:t>Sale"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software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system used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power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terminals.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Throughout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learned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Calibri"/>
                <a:cs typeface="Calibri"/>
              </a:rPr>
              <a:t>few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basic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functions.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Today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dive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remaining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functions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Brink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encounter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regular</a:t>
            </a:r>
            <a:r>
              <a:rPr sz="1100" spc="-10" dirty="0">
                <a:latin typeface="Calibri"/>
                <a:cs typeface="Calibri"/>
              </a:rPr>
              <a:t> basis.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746" y="2268234"/>
            <a:ext cx="6787426" cy="233345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" name="object 4"/>
          <p:cNvGrpSpPr>
            <a:grpSpLocks noGrp="1" noUngrp="1" noRot="1" noMove="1" noResize="1"/>
          </p:cNvGrpSpPr>
          <p:nvPr/>
        </p:nvGrpSpPr>
        <p:grpSpPr>
          <a:xfrm>
            <a:off x="115568" y="5746369"/>
            <a:ext cx="5281930" cy="2395855"/>
            <a:chOff x="115568" y="5746369"/>
            <a:chExt cx="5281930" cy="2395855"/>
          </a:xfrm>
        </p:grpSpPr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528" y="6012300"/>
              <a:ext cx="1722667" cy="178201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68" y="5746369"/>
              <a:ext cx="3653154" cy="2395854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150" y="5941314"/>
              <a:ext cx="3083560" cy="18262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6452" y="1642998"/>
            <a:ext cx="3568065" cy="10007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Compensation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resource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handling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guest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issue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someone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who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already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left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store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and</a:t>
            </a:r>
            <a:r>
              <a:rPr sz="1050" spc="50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cannot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return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same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day.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allows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you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enter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guest’s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name,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phone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number,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address,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comp </a:t>
            </a:r>
            <a:r>
              <a:rPr sz="1050" dirty="0">
                <a:latin typeface="Calibri"/>
                <a:cs typeface="Calibri"/>
              </a:rPr>
              <a:t>cards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(make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overcompensate)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mailed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out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Kellie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within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3-</a:t>
            </a:r>
            <a:r>
              <a:rPr sz="1050" dirty="0">
                <a:latin typeface="Calibri"/>
                <a:cs typeface="Calibri"/>
              </a:rPr>
              <a:t>5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business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days.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71394" y="3966209"/>
            <a:ext cx="4057650" cy="11620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incident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very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important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resource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located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Zenput</a:t>
            </a:r>
            <a:r>
              <a:rPr sz="1050" spc="19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for </a:t>
            </a:r>
            <a:r>
              <a:rPr sz="1050" dirty="0">
                <a:latin typeface="Calibri"/>
                <a:cs typeface="Calibri"/>
              </a:rPr>
              <a:t>any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injuries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occur.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filled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immediately </a:t>
            </a:r>
            <a:r>
              <a:rPr sz="1050" dirty="0">
                <a:latin typeface="Calibri"/>
                <a:cs typeface="Calibri"/>
              </a:rPr>
              <a:t>AFTER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making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sure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has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received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medical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care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if </a:t>
            </a:r>
            <a:r>
              <a:rPr sz="1050" dirty="0">
                <a:latin typeface="Calibri"/>
                <a:cs typeface="Calibri"/>
              </a:rPr>
              <a:t>needed.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reason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fill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this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form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have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all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information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such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time/date,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information,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required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medical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treatment,</a:t>
            </a:r>
            <a:r>
              <a:rPr sz="1050" spc="-10" dirty="0">
                <a:latin typeface="Calibri"/>
                <a:cs typeface="Calibri"/>
              </a:rPr>
              <a:t> witness </a:t>
            </a:r>
            <a:r>
              <a:rPr sz="1050" dirty="0">
                <a:latin typeface="Calibri"/>
                <a:cs typeface="Calibri"/>
              </a:rPr>
              <a:t>statements,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and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incident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details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properly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documented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protect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the </a:t>
            </a:r>
            <a:r>
              <a:rPr sz="1050" dirty="0">
                <a:latin typeface="Calibri"/>
                <a:cs typeface="Calibri"/>
              </a:rPr>
              <a:t>case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of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lawsuit.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86047" y="6191758"/>
            <a:ext cx="3658235" cy="165353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85"/>
              </a:spcBef>
            </a:pPr>
            <a:r>
              <a:rPr sz="1050" dirty="0">
                <a:latin typeface="Calibri"/>
                <a:cs typeface="Calibri"/>
              </a:rPr>
              <a:t>Sometimes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handling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guest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issue,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may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issue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50" dirty="0">
                <a:latin typeface="Calibri"/>
                <a:cs typeface="Calibri"/>
              </a:rPr>
              <a:t>a</a:t>
            </a:r>
            <a:r>
              <a:rPr sz="1050" dirty="0">
                <a:latin typeface="Calibri"/>
                <a:cs typeface="Calibri"/>
              </a:rPr>
              <a:t> cash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refund.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that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refund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should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our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last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resort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as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most </a:t>
            </a:r>
            <a:r>
              <a:rPr sz="1050" dirty="0">
                <a:latin typeface="Calibri"/>
                <a:cs typeface="Calibri"/>
              </a:rPr>
              <a:t>issues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can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resolved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by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using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L.E.A.R.N.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T.O.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method.</a:t>
            </a:r>
            <a:r>
              <a:rPr sz="1050" spc="-25" dirty="0">
                <a:latin typeface="Calibri"/>
                <a:cs typeface="Calibri"/>
              </a:rPr>
              <a:t> The </a:t>
            </a:r>
            <a:r>
              <a:rPr sz="1050" dirty="0">
                <a:latin typeface="Calibri"/>
                <a:cs typeface="Calibri"/>
              </a:rPr>
              <a:t>main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other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instance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where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refund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would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used</a:t>
            </a:r>
            <a:r>
              <a:rPr sz="1050" spc="-10" dirty="0">
                <a:latin typeface="Calibri"/>
                <a:cs typeface="Calibri"/>
              </a:rPr>
              <a:t> would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if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guest was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overcharged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for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items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they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did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not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order.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latin typeface="Calibri"/>
                <a:cs typeface="Calibri"/>
              </a:rPr>
              <a:t>MITs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should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know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how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to:</a:t>
            </a:r>
            <a:endParaRPr sz="1050">
              <a:latin typeface="Calibri"/>
              <a:cs typeface="Calibri"/>
            </a:endParaRPr>
          </a:p>
          <a:p>
            <a:pPr marL="179705" indent="-167005">
              <a:lnSpc>
                <a:spcPct val="100000"/>
              </a:lnSpc>
              <a:spcBef>
                <a:spcPts val="40"/>
              </a:spcBef>
              <a:buFont typeface="Wingdings"/>
              <a:buChar char=""/>
              <a:tabLst>
                <a:tab pos="179705" algn="l"/>
              </a:tabLst>
            </a:pPr>
            <a:r>
              <a:rPr sz="1050" dirty="0">
                <a:latin typeface="Calibri"/>
                <a:cs typeface="Calibri"/>
              </a:rPr>
              <a:t>Enter refund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mode</a:t>
            </a:r>
            <a:endParaRPr sz="1050">
              <a:latin typeface="Calibri"/>
              <a:cs typeface="Calibri"/>
            </a:endParaRPr>
          </a:p>
          <a:p>
            <a:pPr marL="179705" indent="-167005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79705" algn="l"/>
              </a:tabLst>
            </a:pPr>
            <a:r>
              <a:rPr sz="1050" dirty="0">
                <a:latin typeface="Calibri"/>
                <a:cs typeface="Calibri"/>
              </a:rPr>
              <a:t>Enter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proper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amount that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needs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to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be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refunded</a:t>
            </a:r>
            <a:endParaRPr sz="1050">
              <a:latin typeface="Calibri"/>
              <a:cs typeface="Calibri"/>
            </a:endParaRPr>
          </a:p>
          <a:p>
            <a:pPr marL="179705" indent="-167005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179705" algn="l"/>
              </a:tabLst>
            </a:pPr>
            <a:r>
              <a:rPr sz="1050" dirty="0">
                <a:latin typeface="Calibri"/>
                <a:cs typeface="Calibri"/>
              </a:rPr>
              <a:t>Fully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process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the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refund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61" y="1353235"/>
            <a:ext cx="2896994" cy="180619"/>
          </a:xfrm>
          <a:prstGeom prst="rect">
            <a:avLst/>
          </a:prstGeom>
        </p:spPr>
      </p:pic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373379" y="2861691"/>
            <a:ext cx="4541520" cy="3086100"/>
            <a:chOff x="373379" y="2861691"/>
            <a:chExt cx="4541520" cy="3086100"/>
          </a:xfrm>
        </p:grpSpPr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1812" y="3709572"/>
              <a:ext cx="2132592" cy="152848"/>
            </a:xfrm>
            <a:prstGeom prst="rect">
              <a:avLst/>
            </a:prstGeom>
          </p:spPr>
        </p:pic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868" y="3114040"/>
              <a:ext cx="1862074" cy="2409570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606" y="3876967"/>
              <a:ext cx="1953768" cy="341464"/>
            </a:xfrm>
            <a:prstGeom prst="rect">
              <a:avLst/>
            </a:prstGeom>
          </p:spPr>
        </p:pic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4233" y="4218495"/>
              <a:ext cx="580847" cy="340931"/>
            </a:xfrm>
            <a:prstGeom prst="rect">
              <a:avLst/>
            </a:prstGeom>
          </p:spPr>
        </p:pic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7816" y="4558855"/>
              <a:ext cx="1635506" cy="34093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3379" y="2861691"/>
              <a:ext cx="2598420" cy="3086100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8525" y="3026791"/>
              <a:ext cx="1939798" cy="2603245"/>
            </a:xfrm>
            <a:prstGeom prst="rect">
              <a:avLst/>
            </a:prstGeom>
          </p:spPr>
        </p:pic>
      </p:grp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4407720" y="1427285"/>
            <a:ext cx="3127375" cy="1525270"/>
            <a:chOff x="4407720" y="1427285"/>
            <a:chExt cx="3127375" cy="1525270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7720" y="1427285"/>
              <a:ext cx="3127257" cy="1525150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24629" y="1557947"/>
              <a:ext cx="2762377" cy="1115529"/>
            </a:xfrm>
            <a:prstGeom prst="rect">
              <a:avLst/>
            </a:prstGeom>
          </p:spPr>
        </p:pic>
      </p:grpSp>
      <p:pic>
        <p:nvPicPr>
          <p:cNvPr id="23" name="object 2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9940" y="8189734"/>
            <a:ext cx="5706233" cy="75628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3508" y="1435734"/>
            <a:ext cx="6206490" cy="760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sz="1200" dirty="0">
                <a:latin typeface="Calibri"/>
                <a:cs typeface="Calibri"/>
              </a:rPr>
              <a:t>This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method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Freddy’s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resolving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guest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issues.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important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spc="-10" dirty="0">
                <a:latin typeface="Calibri"/>
                <a:cs typeface="Calibri"/>
              </a:rPr>
              <a:t>understand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even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though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mistakes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happen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sometimes,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responsibility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take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negative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experience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really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“WOW”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guest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sincerely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which</a:t>
            </a:r>
            <a:r>
              <a:rPr sz="1200" spc="-25" dirty="0">
                <a:latin typeface="Calibri"/>
                <a:cs typeface="Calibri"/>
              </a:rPr>
              <a:t> in </a:t>
            </a:r>
            <a:r>
              <a:rPr sz="1200" dirty="0">
                <a:latin typeface="Calibri"/>
                <a:cs typeface="Calibri"/>
              </a:rPr>
              <a:t>turn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can take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negative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experience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very</a:t>
            </a:r>
            <a:r>
              <a:rPr sz="1200" spc="-10" dirty="0">
                <a:latin typeface="Calibri"/>
                <a:cs typeface="Calibri"/>
              </a:rPr>
              <a:t> quickly.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176" y="1300290"/>
            <a:ext cx="1621509" cy="119793"/>
          </a:xfrm>
          <a:prstGeom prst="rect">
            <a:avLst/>
          </a:prstGeom>
        </p:spPr>
      </p:pic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616584" y="2641282"/>
            <a:ext cx="6620509" cy="6707505"/>
            <a:chOff x="616584" y="2641282"/>
            <a:chExt cx="6620509" cy="6707505"/>
          </a:xfrm>
        </p:grpSpPr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6584" y="2641282"/>
              <a:ext cx="6620509" cy="6707505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829" y="2687002"/>
              <a:ext cx="6460490" cy="6556375"/>
            </a:xfrm>
            <a:prstGeom prst="rect">
              <a:avLst/>
            </a:prstGeom>
          </p:spPr>
        </p:pic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2779" y="2667952"/>
              <a:ext cx="6498590" cy="6594475"/>
            </a:xfrm>
            <a:custGeom>
              <a:avLst/>
              <a:gdLst/>
              <a:ahLst/>
              <a:cxnLst/>
              <a:rect l="l" t="t" r="r" b="b"/>
              <a:pathLst>
                <a:path w="6498590" h="6594475">
                  <a:moveTo>
                    <a:pt x="0" y="6594475"/>
                  </a:moveTo>
                  <a:lnTo>
                    <a:pt x="6498590" y="6594475"/>
                  </a:lnTo>
                  <a:lnTo>
                    <a:pt x="6498590" y="0"/>
                  </a:lnTo>
                  <a:lnTo>
                    <a:pt x="0" y="0"/>
                  </a:lnTo>
                  <a:lnTo>
                    <a:pt x="0" y="659447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7224" y="2669857"/>
              <a:ext cx="6477000" cy="6553200"/>
            </a:xfrm>
            <a:custGeom>
              <a:avLst/>
              <a:gdLst/>
              <a:ahLst/>
              <a:cxnLst/>
              <a:rect l="l" t="t" r="r" b="b"/>
              <a:pathLst>
                <a:path w="6477000" h="6553200">
                  <a:moveTo>
                    <a:pt x="6477000" y="0"/>
                  </a:moveTo>
                  <a:lnTo>
                    <a:pt x="0" y="0"/>
                  </a:lnTo>
                  <a:lnTo>
                    <a:pt x="0" y="6553200"/>
                  </a:lnTo>
                  <a:lnTo>
                    <a:pt x="6477000" y="6553200"/>
                  </a:lnTo>
                  <a:lnTo>
                    <a:pt x="6477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57224" y="2669857"/>
              <a:ext cx="6477000" cy="6553200"/>
            </a:xfrm>
            <a:custGeom>
              <a:avLst/>
              <a:gdLst/>
              <a:ahLst/>
              <a:cxnLst/>
              <a:rect l="l" t="t" r="r" b="b"/>
              <a:pathLst>
                <a:path w="6477000" h="6553200">
                  <a:moveTo>
                    <a:pt x="0" y="6553200"/>
                  </a:moveTo>
                  <a:lnTo>
                    <a:pt x="6477000" y="6553200"/>
                  </a:lnTo>
                  <a:lnTo>
                    <a:pt x="6477000" y="0"/>
                  </a:lnTo>
                  <a:lnTo>
                    <a:pt x="0" y="0"/>
                  </a:lnTo>
                  <a:lnTo>
                    <a:pt x="0" y="655320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2688717"/>
            <a:ext cx="6889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L</a:t>
            </a:r>
            <a:r>
              <a:rPr sz="2000" spc="-10" dirty="0">
                <a:latin typeface="Calibri"/>
                <a:cs typeface="Calibri"/>
              </a:rPr>
              <a:t>isten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3618738"/>
            <a:ext cx="11715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mpathize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4548632"/>
            <a:ext cx="11201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pologize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5478526"/>
            <a:ext cx="8978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esolve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6408546"/>
            <a:ext cx="744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otify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7341489"/>
            <a:ext cx="7194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hank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460" y="8271509"/>
            <a:ext cx="1881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vercompensate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2725292"/>
            <a:ext cx="3230880" cy="7372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ct val="95600"/>
              </a:lnSpc>
              <a:spcBef>
                <a:spcPts val="190"/>
              </a:spcBef>
            </a:pPr>
            <a:r>
              <a:rPr sz="1600" dirty="0">
                <a:latin typeface="Arial"/>
                <a:cs typeface="Arial"/>
              </a:rPr>
              <a:t>Making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clear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eye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contact,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listen </a:t>
            </a:r>
            <a:r>
              <a:rPr sz="1600" dirty="0">
                <a:latin typeface="Arial"/>
                <a:cs typeface="Arial"/>
              </a:rPr>
              <a:t>carefully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guest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gain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clear </a:t>
            </a:r>
            <a:r>
              <a:rPr sz="1600" dirty="0">
                <a:latin typeface="Arial"/>
                <a:cs typeface="Arial"/>
              </a:rPr>
              <a:t>understanding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situation.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3658362"/>
            <a:ext cx="3559810" cy="7404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850"/>
              </a:lnSpc>
              <a:spcBef>
                <a:spcPts val="225"/>
              </a:spcBef>
            </a:pPr>
            <a:r>
              <a:rPr sz="1600" dirty="0">
                <a:latin typeface="Arial"/>
                <a:cs typeface="Arial"/>
              </a:rPr>
              <a:t>Through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listening,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comfort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guest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by </a:t>
            </a:r>
            <a:r>
              <a:rPr sz="1600" dirty="0">
                <a:latin typeface="Arial"/>
                <a:cs typeface="Arial"/>
              </a:rPr>
              <a:t>letting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them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know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you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have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good </a:t>
            </a:r>
            <a:r>
              <a:rPr sz="1600" dirty="0">
                <a:latin typeface="Arial"/>
                <a:cs typeface="Arial"/>
              </a:rPr>
              <a:t>understanding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situation.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4594352"/>
            <a:ext cx="3298825" cy="7372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ct val="95600"/>
              </a:lnSpc>
              <a:spcBef>
                <a:spcPts val="190"/>
              </a:spcBef>
            </a:pPr>
            <a:r>
              <a:rPr sz="1600" dirty="0">
                <a:latin typeface="Arial"/>
                <a:cs typeface="Arial"/>
              </a:rPr>
              <a:t>Offer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sincere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apology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guest. </a:t>
            </a:r>
            <a:r>
              <a:rPr sz="1600" dirty="0">
                <a:latin typeface="Arial"/>
                <a:cs typeface="Arial"/>
              </a:rPr>
              <a:t>Inform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them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that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situation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will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be </a:t>
            </a:r>
            <a:r>
              <a:rPr sz="1600" dirty="0">
                <a:latin typeface="Arial"/>
                <a:cs typeface="Arial"/>
              </a:rPr>
              <a:t>resolved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immediately.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5530342"/>
            <a:ext cx="3379470" cy="50228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820"/>
              </a:lnSpc>
              <a:spcBef>
                <a:spcPts val="250"/>
              </a:spcBef>
            </a:pPr>
            <a:r>
              <a:rPr sz="1600" dirty="0">
                <a:latin typeface="Arial"/>
                <a:cs typeface="Arial"/>
              </a:rPr>
              <a:t>Take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action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making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situation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a </a:t>
            </a:r>
            <a:r>
              <a:rPr sz="1600" dirty="0">
                <a:latin typeface="Arial"/>
                <a:cs typeface="Arial"/>
              </a:rPr>
              <a:t>top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priority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resolve.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6463411"/>
            <a:ext cx="355917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latin typeface="Arial"/>
                <a:cs typeface="Arial"/>
              </a:rPr>
              <a:t>Notify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Management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Team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immediately.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7399401"/>
            <a:ext cx="3538854" cy="7372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ct val="95600"/>
              </a:lnSpc>
              <a:spcBef>
                <a:spcPts val="190"/>
              </a:spcBef>
            </a:pPr>
            <a:r>
              <a:rPr sz="1600" dirty="0">
                <a:latin typeface="Arial"/>
                <a:cs typeface="Arial"/>
              </a:rPr>
              <a:t>Sincerely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Thank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guest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choosing </a:t>
            </a:r>
            <a:r>
              <a:rPr sz="1600" dirty="0">
                <a:latin typeface="Arial"/>
                <a:cs typeface="Arial"/>
              </a:rPr>
              <a:t>Freddy’s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for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their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patience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during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time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took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correct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issue.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5858" y="8335518"/>
            <a:ext cx="3437254" cy="73723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ct val="95600"/>
              </a:lnSpc>
              <a:spcBef>
                <a:spcPts val="190"/>
              </a:spcBef>
            </a:pPr>
            <a:r>
              <a:rPr sz="1600" dirty="0">
                <a:latin typeface="Arial"/>
                <a:cs typeface="Arial"/>
              </a:rPr>
              <a:t>Overcompensate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guest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to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further </a:t>
            </a:r>
            <a:r>
              <a:rPr sz="1600" dirty="0">
                <a:latin typeface="Arial"/>
                <a:cs typeface="Arial"/>
              </a:rPr>
              <a:t>enhance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their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experience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positive </a:t>
            </a:r>
            <a:r>
              <a:rPr sz="1600" spc="-20" dirty="0">
                <a:latin typeface="Arial"/>
                <a:cs typeface="Arial"/>
              </a:rPr>
              <a:t>way.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6" y="1304256"/>
            <a:ext cx="1336855" cy="149927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385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5525" y="1807591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6932" y="2197430"/>
            <a:ext cx="1943100" cy="700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Read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Chapter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Emergency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Action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Plans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Safety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Security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Protocols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Bodily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Fluid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Cleanup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329565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(3/3)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ts val="132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(3/3)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ts val="144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Walk-</a:t>
            </a:r>
            <a:r>
              <a:rPr sz="1100" spc="-10" dirty="0">
                <a:latin typeface="Calibri"/>
                <a:cs typeface="Calibri"/>
              </a:rPr>
              <a:t>Through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(3/3)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Brink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Functions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–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11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980997"/>
            <a:ext cx="6593840" cy="1462405"/>
            <a:chOff x="551497" y="7980997"/>
            <a:chExt cx="6593840" cy="146240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995284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70"/>
                  </a:lnTo>
                  <a:lnTo>
                    <a:pt x="6560185" y="1243330"/>
                  </a:lnTo>
                  <a:lnTo>
                    <a:pt x="6546215" y="1287780"/>
                  </a:lnTo>
                  <a:lnTo>
                    <a:pt x="6523990" y="1328420"/>
                  </a:lnTo>
                  <a:lnTo>
                    <a:pt x="6495415" y="1363980"/>
                  </a:lnTo>
                  <a:lnTo>
                    <a:pt x="6459855" y="1393190"/>
                  </a:lnTo>
                  <a:lnTo>
                    <a:pt x="6419215" y="1415415"/>
                  </a:lnTo>
                  <a:lnTo>
                    <a:pt x="6374130" y="1429385"/>
                  </a:lnTo>
                  <a:lnTo>
                    <a:pt x="6325870" y="1433830"/>
                  </a:lnTo>
                  <a:lnTo>
                    <a:pt x="238760" y="1433830"/>
                  </a:lnTo>
                  <a:lnTo>
                    <a:pt x="190500" y="1429385"/>
                  </a:lnTo>
                  <a:lnTo>
                    <a:pt x="145415" y="1415415"/>
                  </a:lnTo>
                  <a:lnTo>
                    <a:pt x="105410" y="1393190"/>
                  </a:lnTo>
                  <a:lnTo>
                    <a:pt x="69850" y="1363980"/>
                  </a:lnTo>
                  <a:lnTo>
                    <a:pt x="40640" y="1328420"/>
                  </a:lnTo>
                  <a:lnTo>
                    <a:pt x="18415" y="1287780"/>
                  </a:lnTo>
                  <a:lnTo>
                    <a:pt x="4445" y="1243330"/>
                  </a:lnTo>
                  <a:lnTo>
                    <a:pt x="0" y="1195070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49532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77199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79968"/>
            <a:ext cx="4163060" cy="694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38)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02144" y="9697084"/>
            <a:ext cx="635000" cy="183515"/>
            <a:chOff x="7002144" y="9697084"/>
            <a:chExt cx="635000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2144" y="9726929"/>
              <a:ext cx="534670" cy="132080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4049" y="9697084"/>
              <a:ext cx="633095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587273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761902BB-6554-16B4-4F13-4F11031656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816" y="6118718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1108" y="1630807"/>
            <a:ext cx="3644900" cy="304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Calibri"/>
                <a:cs typeface="Calibri"/>
              </a:rPr>
              <a:t>Within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every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location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Emergency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Plan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Booklet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that</a:t>
            </a:r>
            <a:r>
              <a:rPr sz="1100" spc="-25" dirty="0">
                <a:latin typeface="Calibri"/>
                <a:cs typeface="Calibri"/>
              </a:rPr>
              <a:t> is </a:t>
            </a:r>
            <a:r>
              <a:rPr sz="1100" dirty="0">
                <a:latin typeface="Calibri"/>
                <a:cs typeface="Calibri"/>
              </a:rPr>
              <a:t>located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phone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office.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Inside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booklet,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will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resources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how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following: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3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Bomb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Threat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Criminal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Activity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Crisis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Evacuations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Fire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Flood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Tornado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Foodborne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Illness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Lockdowns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Medical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Emergencies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Power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Outages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Suspicious</a:t>
            </a:r>
            <a:r>
              <a:rPr sz="1100" spc="-10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Packages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Terminal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Issues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Workplace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Violence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83000" y="5505957"/>
            <a:ext cx="3636010" cy="10261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Our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priority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safety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security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members, </a:t>
            </a:r>
            <a:r>
              <a:rPr sz="1100" dirty="0">
                <a:latin typeface="Calibri"/>
                <a:cs typeface="Calibri"/>
              </a:rPr>
              <a:t>Guests,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vendors.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Chapter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Management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Manual,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information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regarding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Safety</a:t>
            </a:r>
            <a:r>
              <a:rPr sz="1100" spc="-25" dirty="0">
                <a:latin typeface="Calibri"/>
                <a:cs typeface="Calibri"/>
              </a:rPr>
              <a:t> and </a:t>
            </a:r>
            <a:r>
              <a:rPr sz="1100" spc="-10" dirty="0">
                <a:latin typeface="Calibri"/>
                <a:cs typeface="Calibri"/>
              </a:rPr>
              <a:t>Security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Protocols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spcBef>
                <a:spcPts val="127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Read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Chapter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164" y="7835265"/>
            <a:ext cx="3602354" cy="102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 locations,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Bodily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Fluid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Cleanup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Jit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similar</a:t>
            </a:r>
            <a:r>
              <a:rPr sz="1100" spc="-25" dirty="0">
                <a:latin typeface="Calibri"/>
                <a:cs typeface="Calibri"/>
              </a:rPr>
              <a:t> to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one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pictured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here.</a:t>
            </a:r>
            <a:r>
              <a:rPr sz="1100" dirty="0">
                <a:latin typeface="Calibri"/>
                <a:cs typeface="Calibri"/>
              </a:rPr>
              <a:t> Every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kit </a:t>
            </a:r>
            <a:r>
              <a:rPr sz="1100" spc="-10" dirty="0">
                <a:latin typeface="Calibri"/>
                <a:cs typeface="Calibri"/>
              </a:rPr>
              <a:t>contains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specific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instructions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on </a:t>
            </a:r>
            <a:r>
              <a:rPr sz="1100" dirty="0">
                <a:latin typeface="Calibri"/>
                <a:cs typeface="Calibri"/>
              </a:rPr>
              <a:t>how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handle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biohazard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spills.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following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outlines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instructions</a:t>
            </a:r>
            <a:r>
              <a:rPr sz="1100" spc="-10" dirty="0">
                <a:latin typeface="Calibri"/>
                <a:cs typeface="Calibri"/>
              </a:rPr>
              <a:t> found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inside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7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Read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following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Cleanup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Instructions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791" y="1359637"/>
            <a:ext cx="2629747" cy="183848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729" y="5230010"/>
            <a:ext cx="2136935" cy="188139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369" y="7564795"/>
            <a:ext cx="2240520" cy="183550"/>
          </a:xfrm>
          <a:prstGeom prst="rect">
            <a:avLst/>
          </a:prstGeom>
        </p:spPr>
      </p:pic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4902517" y="1537525"/>
            <a:ext cx="2090420" cy="3035935"/>
            <a:chOff x="4902517" y="1537525"/>
            <a:chExt cx="2090420" cy="3035935"/>
          </a:xfrm>
        </p:grpSpPr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7129" y="1551517"/>
              <a:ext cx="2002789" cy="3012735"/>
            </a:xfrm>
            <a:prstGeom prst="rect">
              <a:avLst/>
            </a:prstGeom>
          </p:spPr>
        </p:pic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7279" y="1542288"/>
              <a:ext cx="2080895" cy="3026410"/>
            </a:xfrm>
            <a:custGeom>
              <a:avLst/>
              <a:gdLst/>
              <a:ahLst/>
              <a:cxnLst/>
              <a:rect l="l" t="t" r="r" b="b"/>
              <a:pathLst>
                <a:path w="2080895" h="3026410">
                  <a:moveTo>
                    <a:pt x="153035" y="0"/>
                  </a:moveTo>
                  <a:lnTo>
                    <a:pt x="2080895" y="100329"/>
                  </a:lnTo>
                  <a:lnTo>
                    <a:pt x="1927860" y="3026409"/>
                  </a:lnTo>
                  <a:lnTo>
                    <a:pt x="0" y="2925444"/>
                  </a:lnTo>
                  <a:lnTo>
                    <a:pt x="153035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150" y="5015610"/>
            <a:ext cx="2762757" cy="1657985"/>
          </a:xfrm>
          <a:prstGeom prst="rect">
            <a:avLst/>
          </a:prstGeom>
        </p:spPr>
      </p:pic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3784" y="7020128"/>
            <a:ext cx="2213483" cy="23882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1484" y="1798446"/>
            <a:ext cx="4054475" cy="570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Welcome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Freddy’s!</a:t>
            </a:r>
            <a:endParaRPr sz="1200">
              <a:latin typeface="Calibri"/>
              <a:cs typeface="Calibri"/>
            </a:endParaRPr>
          </a:p>
          <a:p>
            <a:pPr marL="12700" marR="38735">
              <a:lnSpc>
                <a:spcPct val="106700"/>
              </a:lnSpc>
              <a:spcBef>
                <a:spcPts val="815"/>
              </a:spcBef>
            </a:pPr>
            <a:r>
              <a:rPr sz="1200" dirty="0">
                <a:latin typeface="Calibri"/>
                <a:cs typeface="Calibri"/>
              </a:rPr>
              <a:t>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behalf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entire Freddy’s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Family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Iowa,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would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like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spc="-10" dirty="0">
                <a:latin typeface="Calibri"/>
                <a:cs typeface="Calibri"/>
              </a:rPr>
              <a:t>welcome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Investments,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LLC.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dynamic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personality, professionalism,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commitment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serving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 Guests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why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Freddy’s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Family.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confident</a:t>
            </a:r>
            <a:r>
              <a:rPr sz="1200" spc="-20" dirty="0">
                <a:latin typeface="Calibri"/>
                <a:cs typeface="Calibri"/>
              </a:rPr>
              <a:t> that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achieve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becoming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 “cult-</a:t>
            </a:r>
            <a:r>
              <a:rPr sz="1200" spc="-10" dirty="0">
                <a:latin typeface="Calibri"/>
                <a:cs typeface="Calibri"/>
              </a:rPr>
              <a:t>favorite”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communities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locations.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6900"/>
              </a:lnSpc>
              <a:spcBef>
                <a:spcPts val="815"/>
              </a:spcBef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organization,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people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important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assets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we </a:t>
            </a:r>
            <a:r>
              <a:rPr sz="1200" dirty="0">
                <a:latin typeface="Calibri"/>
                <a:cs typeface="Calibri"/>
              </a:rPr>
              <a:t>have,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claim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dedication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providing</a:t>
            </a:r>
            <a:r>
              <a:rPr sz="1200" spc="-25" dirty="0">
                <a:latin typeface="Calibri"/>
                <a:cs typeface="Calibri"/>
              </a:rPr>
              <a:t> the </a:t>
            </a:r>
            <a:r>
              <a:rPr sz="1200" dirty="0">
                <a:latin typeface="Calibri"/>
                <a:cs typeface="Calibri"/>
              </a:rPr>
              <a:t>best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experience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industry.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wholeheartedly </a:t>
            </a:r>
            <a:r>
              <a:rPr sz="1200" dirty="0">
                <a:latin typeface="Calibri"/>
                <a:cs typeface="Calibri"/>
              </a:rPr>
              <a:t>believe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cultivating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developed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nation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directly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correlated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achievements.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short, </a:t>
            </a:r>
            <a:r>
              <a:rPr sz="1200" spc="-20" dirty="0">
                <a:latin typeface="Calibri"/>
                <a:cs typeface="Calibri"/>
              </a:rPr>
              <a:t>your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leader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Freddy’s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important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0" dirty="0">
                <a:latin typeface="Calibri"/>
                <a:cs typeface="Calibri"/>
              </a:rPr>
              <a:t> want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excellent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experience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while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learn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Freddy’s </a:t>
            </a:r>
            <a:r>
              <a:rPr sz="1200" dirty="0">
                <a:latin typeface="Calibri"/>
                <a:cs typeface="Calibri"/>
              </a:rPr>
              <a:t>Way.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Your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team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and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fellow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leaders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up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for </a:t>
            </a:r>
            <a:r>
              <a:rPr sz="1200" dirty="0">
                <a:latin typeface="Calibri"/>
                <a:cs typeface="Calibri"/>
              </a:rPr>
              <a:t>success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eager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begin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working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you!</a:t>
            </a:r>
            <a:endParaRPr sz="1200">
              <a:latin typeface="Calibri"/>
              <a:cs typeface="Calibri"/>
            </a:endParaRPr>
          </a:p>
          <a:p>
            <a:pPr marL="12700" marR="60325">
              <a:lnSpc>
                <a:spcPct val="107000"/>
              </a:lnSpc>
              <a:spcBef>
                <a:spcPts val="810"/>
              </a:spcBef>
            </a:pP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legacy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continued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accomplishments </a:t>
            </a:r>
            <a:r>
              <a:rPr sz="1200" dirty="0">
                <a:latin typeface="Calibri"/>
                <a:cs typeface="Calibri"/>
              </a:rPr>
              <a:t>makes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exciting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fastest-</a:t>
            </a:r>
            <a:r>
              <a:rPr sz="1200" dirty="0">
                <a:latin typeface="Calibri"/>
                <a:cs typeface="Calibri"/>
              </a:rPr>
              <a:t>growing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brands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industry.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franchise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high-powered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growth, </a:t>
            </a:r>
            <a:r>
              <a:rPr sz="1200" dirty="0">
                <a:latin typeface="Calibri"/>
                <a:cs typeface="Calibri"/>
              </a:rPr>
              <a:t>built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foundation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incredible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management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teams.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For </a:t>
            </a:r>
            <a:r>
              <a:rPr sz="1200" dirty="0">
                <a:latin typeface="Calibri"/>
                <a:cs typeface="Calibri"/>
              </a:rPr>
              <a:t>years,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made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business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decisions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necessary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ensure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our </a:t>
            </a:r>
            <a:r>
              <a:rPr sz="1200" dirty="0">
                <a:latin typeface="Calibri"/>
                <a:cs typeface="Calibri"/>
              </a:rPr>
              <a:t>success.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recent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decision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hiring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certain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right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choice.</a:t>
            </a:r>
            <a:endParaRPr sz="1200">
              <a:latin typeface="Calibri"/>
              <a:cs typeface="Calibri"/>
            </a:endParaRPr>
          </a:p>
          <a:p>
            <a:pPr marL="12700" marR="24130">
              <a:lnSpc>
                <a:spcPct val="107300"/>
              </a:lnSpc>
              <a:spcBef>
                <a:spcPts val="810"/>
              </a:spcBef>
            </a:pPr>
            <a:r>
              <a:rPr sz="1200" dirty="0">
                <a:latin typeface="Calibri"/>
                <a:cs typeface="Calibri"/>
              </a:rPr>
              <a:t>Once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again,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welcome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Freddy’s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Family,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best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wishes</a:t>
            </a:r>
            <a:r>
              <a:rPr sz="1200" spc="-25" dirty="0">
                <a:latin typeface="Calibri"/>
                <a:cs typeface="Calibri"/>
              </a:rPr>
              <a:t> to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during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employment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training.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hope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through </a:t>
            </a:r>
            <a:r>
              <a:rPr sz="1200" dirty="0">
                <a:latin typeface="Calibri"/>
                <a:cs typeface="Calibri"/>
              </a:rPr>
              <a:t>our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company,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will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reach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heights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together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journey ahead!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1484" y="8503157"/>
            <a:ext cx="1381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Mike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Young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Investments,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LLC.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680" y="7738364"/>
            <a:ext cx="1654048" cy="78359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6090" y="340868"/>
            <a:ext cx="7306309" cy="922019"/>
            <a:chOff x="466090" y="340868"/>
            <a:chExt cx="7306309" cy="922019"/>
          </a:xfrm>
        </p:grpSpPr>
        <p:sp>
          <p:nvSpPr>
            <p:cNvPr id="6" name="object 6"/>
            <p:cNvSpPr/>
            <p:nvPr/>
          </p:nvSpPr>
          <p:spPr>
            <a:xfrm>
              <a:off x="472440" y="680593"/>
              <a:ext cx="6912609" cy="412750"/>
            </a:xfrm>
            <a:custGeom>
              <a:avLst/>
              <a:gdLst/>
              <a:ahLst/>
              <a:cxnLst/>
              <a:rect l="l" t="t" r="r" b="b"/>
              <a:pathLst>
                <a:path w="6912609" h="412750">
                  <a:moveTo>
                    <a:pt x="6844030" y="0"/>
                  </a:moveTo>
                  <a:lnTo>
                    <a:pt x="68579" y="0"/>
                  </a:lnTo>
                  <a:lnTo>
                    <a:pt x="41909" y="5079"/>
                  </a:lnTo>
                  <a:lnTo>
                    <a:pt x="20319" y="20320"/>
                  </a:lnTo>
                  <a:lnTo>
                    <a:pt x="5714" y="41909"/>
                  </a:lnTo>
                  <a:lnTo>
                    <a:pt x="0" y="68579"/>
                  </a:lnTo>
                  <a:lnTo>
                    <a:pt x="0" y="344170"/>
                  </a:lnTo>
                  <a:lnTo>
                    <a:pt x="5714" y="370839"/>
                  </a:lnTo>
                  <a:lnTo>
                    <a:pt x="20319" y="392429"/>
                  </a:lnTo>
                  <a:lnTo>
                    <a:pt x="41909" y="407670"/>
                  </a:lnTo>
                  <a:lnTo>
                    <a:pt x="68579" y="412750"/>
                  </a:lnTo>
                  <a:lnTo>
                    <a:pt x="6844030" y="412750"/>
                  </a:lnTo>
                  <a:lnTo>
                    <a:pt x="6870700" y="407670"/>
                  </a:lnTo>
                  <a:lnTo>
                    <a:pt x="6892925" y="392429"/>
                  </a:lnTo>
                  <a:lnTo>
                    <a:pt x="6907530" y="370839"/>
                  </a:lnTo>
                  <a:lnTo>
                    <a:pt x="6912609" y="344170"/>
                  </a:lnTo>
                  <a:lnTo>
                    <a:pt x="6912609" y="68579"/>
                  </a:lnTo>
                  <a:lnTo>
                    <a:pt x="6907530" y="41909"/>
                  </a:lnTo>
                  <a:lnTo>
                    <a:pt x="6892925" y="20320"/>
                  </a:lnTo>
                  <a:lnTo>
                    <a:pt x="6870700" y="5079"/>
                  </a:lnTo>
                  <a:lnTo>
                    <a:pt x="68440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2440" y="680593"/>
              <a:ext cx="6912609" cy="412750"/>
            </a:xfrm>
            <a:custGeom>
              <a:avLst/>
              <a:gdLst/>
              <a:ahLst/>
              <a:cxnLst/>
              <a:rect l="l" t="t" r="r" b="b"/>
              <a:pathLst>
                <a:path w="6912609" h="412750">
                  <a:moveTo>
                    <a:pt x="0" y="68579"/>
                  </a:moveTo>
                  <a:lnTo>
                    <a:pt x="5714" y="41909"/>
                  </a:lnTo>
                  <a:lnTo>
                    <a:pt x="20319" y="20320"/>
                  </a:lnTo>
                  <a:lnTo>
                    <a:pt x="41909" y="5079"/>
                  </a:lnTo>
                  <a:lnTo>
                    <a:pt x="68579" y="0"/>
                  </a:lnTo>
                  <a:lnTo>
                    <a:pt x="6844030" y="0"/>
                  </a:lnTo>
                  <a:lnTo>
                    <a:pt x="6870700" y="5079"/>
                  </a:lnTo>
                  <a:lnTo>
                    <a:pt x="6892925" y="20320"/>
                  </a:lnTo>
                  <a:lnTo>
                    <a:pt x="6907530" y="41909"/>
                  </a:lnTo>
                  <a:lnTo>
                    <a:pt x="6912609" y="68579"/>
                  </a:lnTo>
                  <a:lnTo>
                    <a:pt x="6912609" y="344170"/>
                  </a:lnTo>
                  <a:lnTo>
                    <a:pt x="6907530" y="370839"/>
                  </a:lnTo>
                  <a:lnTo>
                    <a:pt x="6892925" y="392429"/>
                  </a:lnTo>
                  <a:lnTo>
                    <a:pt x="6870700" y="407670"/>
                  </a:lnTo>
                  <a:lnTo>
                    <a:pt x="6844030" y="412750"/>
                  </a:lnTo>
                  <a:lnTo>
                    <a:pt x="68579" y="412750"/>
                  </a:lnTo>
                  <a:lnTo>
                    <a:pt x="41909" y="407670"/>
                  </a:lnTo>
                  <a:lnTo>
                    <a:pt x="20319" y="392429"/>
                  </a:lnTo>
                  <a:lnTo>
                    <a:pt x="5714" y="370839"/>
                  </a:lnTo>
                  <a:lnTo>
                    <a:pt x="0" y="344170"/>
                  </a:lnTo>
                  <a:lnTo>
                    <a:pt x="0" y="685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3930" y="340868"/>
              <a:ext cx="1728470" cy="9220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1484" y="725169"/>
            <a:ext cx="1042669" cy="906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WELCOME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D21F2D"/>
                </a:solidFill>
                <a:latin typeface="Calibri"/>
                <a:cs typeface="Calibri"/>
              </a:rPr>
              <a:t>Welcome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1220" y="1599438"/>
            <a:ext cx="2955290" cy="2287905"/>
            <a:chOff x="4681220" y="1599438"/>
            <a:chExt cx="2955290" cy="228790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1220" y="1599438"/>
              <a:ext cx="2955289" cy="2287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1890" y="1880108"/>
              <a:ext cx="2377440" cy="17100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17440" y="1835658"/>
              <a:ext cx="2466975" cy="1798955"/>
            </a:xfrm>
            <a:custGeom>
              <a:avLst/>
              <a:gdLst/>
              <a:ahLst/>
              <a:cxnLst/>
              <a:rect l="l" t="t" r="r" b="b"/>
              <a:pathLst>
                <a:path w="2466975" h="1798954">
                  <a:moveTo>
                    <a:pt x="328930" y="0"/>
                  </a:moveTo>
                  <a:lnTo>
                    <a:pt x="2466975" y="0"/>
                  </a:lnTo>
                  <a:lnTo>
                    <a:pt x="2466975" y="1470660"/>
                  </a:lnTo>
                  <a:lnTo>
                    <a:pt x="2459990" y="1535430"/>
                  </a:lnTo>
                  <a:lnTo>
                    <a:pt x="2440940" y="1597660"/>
                  </a:lnTo>
                  <a:lnTo>
                    <a:pt x="2409825" y="1654175"/>
                  </a:lnTo>
                  <a:lnTo>
                    <a:pt x="2370455" y="1702435"/>
                  </a:lnTo>
                  <a:lnTo>
                    <a:pt x="2322194" y="1741805"/>
                  </a:lnTo>
                  <a:lnTo>
                    <a:pt x="2265680" y="1772920"/>
                  </a:lnTo>
                  <a:lnTo>
                    <a:pt x="2203450" y="1791970"/>
                  </a:lnTo>
                  <a:lnTo>
                    <a:pt x="2138680" y="1798955"/>
                  </a:lnTo>
                  <a:lnTo>
                    <a:pt x="0" y="1798955"/>
                  </a:lnTo>
                  <a:lnTo>
                    <a:pt x="0" y="328295"/>
                  </a:lnTo>
                  <a:lnTo>
                    <a:pt x="1905" y="295910"/>
                  </a:lnTo>
                  <a:lnTo>
                    <a:pt x="14605" y="231140"/>
                  </a:lnTo>
                  <a:lnTo>
                    <a:pt x="40005" y="172085"/>
                  </a:lnTo>
                  <a:lnTo>
                    <a:pt x="97155" y="96520"/>
                  </a:lnTo>
                  <a:lnTo>
                    <a:pt x="144780" y="56515"/>
                  </a:lnTo>
                  <a:lnTo>
                    <a:pt x="201295" y="26035"/>
                  </a:lnTo>
                  <a:lnTo>
                    <a:pt x="263525" y="6350"/>
                  </a:lnTo>
                  <a:lnTo>
                    <a:pt x="328930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1461" y="1131821"/>
            <a:ext cx="1073522" cy="729460"/>
          </a:xfrm>
          <a:prstGeom prst="rect">
            <a:avLst/>
          </a:prstGeom>
        </p:spPr>
      </p:pic>
      <p:pic>
        <p:nvPicPr>
          <p:cNvPr id="3" name="object 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7063" y="2031489"/>
            <a:ext cx="1097920" cy="729460"/>
          </a:xfrm>
          <a:prstGeom prst="rect">
            <a:avLst/>
          </a:prstGeom>
        </p:spPr>
      </p:pic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461" y="3320204"/>
            <a:ext cx="1073522" cy="680830"/>
          </a:xfrm>
          <a:prstGeom prst="rect">
            <a:avLst/>
          </a:prstGeom>
        </p:spPr>
      </p:pic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1461" y="4244187"/>
            <a:ext cx="1073522" cy="607884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461" y="5338378"/>
            <a:ext cx="1073522" cy="705145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1461" y="6432571"/>
            <a:ext cx="1073522" cy="948299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7063" y="7551078"/>
            <a:ext cx="1097920" cy="826722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461" y="8669584"/>
            <a:ext cx="1073522" cy="680830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60692" y="9253153"/>
            <a:ext cx="780743" cy="36473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73149" y="300228"/>
            <a:ext cx="5716270" cy="386080"/>
          </a:xfrm>
          <a:prstGeom prst="rect">
            <a:avLst/>
          </a:prstGeom>
          <a:solidFill>
            <a:srgbClr val="3D3B3F"/>
          </a:solidFill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sz="2100" b="1" spc="55" dirty="0">
                <a:solidFill>
                  <a:srgbClr val="F4F6F4"/>
                </a:solidFill>
                <a:latin typeface="Arial"/>
                <a:cs typeface="Arial"/>
              </a:rPr>
              <a:t>Clean-</a:t>
            </a:r>
            <a:r>
              <a:rPr sz="2100" b="1" spc="70" dirty="0">
                <a:solidFill>
                  <a:srgbClr val="F4F6F4"/>
                </a:solidFill>
                <a:latin typeface="Arial"/>
                <a:cs typeface="Arial"/>
              </a:rPr>
              <a:t>up</a:t>
            </a:r>
            <a:r>
              <a:rPr sz="2100" b="1" spc="20" dirty="0">
                <a:solidFill>
                  <a:srgbClr val="F4F6F4"/>
                </a:solidFill>
                <a:latin typeface="Arial"/>
                <a:cs typeface="Arial"/>
              </a:rPr>
              <a:t> </a:t>
            </a:r>
            <a:r>
              <a:rPr sz="2100" b="1" spc="95" dirty="0">
                <a:solidFill>
                  <a:srgbClr val="F4F6F4"/>
                </a:solidFill>
                <a:latin typeface="Arial"/>
                <a:cs typeface="Arial"/>
              </a:rPr>
              <a:t>of</a:t>
            </a:r>
            <a:r>
              <a:rPr sz="2100" b="1" spc="60" dirty="0">
                <a:solidFill>
                  <a:srgbClr val="F4F6F4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4F6F4"/>
                </a:solidFill>
                <a:latin typeface="Arial"/>
                <a:cs typeface="Arial"/>
              </a:rPr>
              <a:t>Vomiting</a:t>
            </a:r>
            <a:r>
              <a:rPr sz="2100" b="1" spc="114" dirty="0">
                <a:solidFill>
                  <a:srgbClr val="F4F6F4"/>
                </a:solidFill>
                <a:latin typeface="Arial"/>
                <a:cs typeface="Arial"/>
              </a:rPr>
              <a:t> </a:t>
            </a:r>
            <a:r>
              <a:rPr sz="2100" b="1" spc="80" dirty="0">
                <a:solidFill>
                  <a:srgbClr val="F4F6F4"/>
                </a:solidFill>
                <a:latin typeface="Arial"/>
                <a:cs typeface="Arial"/>
              </a:rPr>
              <a:t>and</a:t>
            </a:r>
            <a:r>
              <a:rPr sz="2100" b="1" spc="-10" dirty="0">
                <a:solidFill>
                  <a:srgbClr val="F4F6F4"/>
                </a:solidFill>
                <a:latin typeface="Arial"/>
                <a:cs typeface="Arial"/>
              </a:rPr>
              <a:t> </a:t>
            </a:r>
            <a:r>
              <a:rPr sz="2100" b="1" spc="55" dirty="0">
                <a:solidFill>
                  <a:srgbClr val="F4F6F4"/>
                </a:solidFill>
                <a:latin typeface="Arial"/>
                <a:cs typeface="Arial"/>
              </a:rPr>
              <a:t>Diarrheal</a:t>
            </a:r>
            <a:r>
              <a:rPr sz="2100" b="1" spc="75" dirty="0">
                <a:solidFill>
                  <a:srgbClr val="F4F6F4"/>
                </a:solidFill>
                <a:latin typeface="Arial"/>
                <a:cs typeface="Arial"/>
              </a:rPr>
              <a:t> </a:t>
            </a:r>
            <a:r>
              <a:rPr sz="2100" b="1" spc="50" dirty="0">
                <a:solidFill>
                  <a:srgbClr val="F4F6F4"/>
                </a:solidFill>
                <a:latin typeface="Arial"/>
                <a:cs typeface="Arial"/>
              </a:rPr>
              <a:t>Events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2980" y="1098858"/>
            <a:ext cx="4561205" cy="81127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0665" marR="467359" indent="-228600">
              <a:lnSpc>
                <a:spcPct val="100000"/>
              </a:lnSpc>
              <a:spcBef>
                <a:spcPts val="110"/>
              </a:spcBef>
              <a:buClr>
                <a:srgbClr val="696967"/>
              </a:buClr>
              <a:buAutoNum type="arabicPeriod"/>
              <a:tabLst>
                <a:tab pos="243204" algn="l"/>
              </a:tabLst>
            </a:pPr>
            <a:r>
              <a:rPr sz="1200" spc="65" dirty="0">
                <a:solidFill>
                  <a:srgbClr val="494946"/>
                </a:solidFill>
                <a:latin typeface="Arial"/>
                <a:cs typeface="Arial"/>
              </a:rPr>
              <a:t>Close</a:t>
            </a:r>
            <a:r>
              <a:rPr sz="1200" spc="-5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or</a:t>
            </a:r>
            <a:r>
              <a:rPr sz="1200" spc="12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494946"/>
                </a:solidFill>
                <a:latin typeface="Arial"/>
                <a:cs typeface="Arial"/>
              </a:rPr>
              <a:t>block</a:t>
            </a:r>
            <a:r>
              <a:rPr sz="1200" spc="-3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94946"/>
                </a:solidFill>
                <a:latin typeface="Arial"/>
                <a:cs typeface="Arial"/>
              </a:rPr>
              <a:t>off</a:t>
            </a:r>
            <a:r>
              <a:rPr sz="1200" spc="7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spc="-21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94946"/>
                </a:solidFill>
                <a:latin typeface="Arial"/>
                <a:cs typeface="Arial"/>
              </a:rPr>
              <a:t>affected</a:t>
            </a:r>
            <a:r>
              <a:rPr sz="1200" spc="-11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area</a:t>
            </a:r>
            <a:r>
              <a:rPr sz="1200" spc="-114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ing</a:t>
            </a:r>
            <a:r>
              <a:rPr sz="1200" spc="7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ign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age</a:t>
            </a:r>
            <a:r>
              <a:rPr sz="1200" spc="-5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or 	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-3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safety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cone.</a:t>
            </a:r>
            <a:r>
              <a:rPr sz="1200" spc="-18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Us</a:t>
            </a:r>
            <a:r>
              <a:rPr sz="1200" spc="2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ng</a:t>
            </a:r>
            <a:r>
              <a:rPr sz="1200" spc="-4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5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commerc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3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biohaz</a:t>
            </a:r>
            <a:r>
              <a:rPr sz="1200" spc="20" dirty="0">
                <a:solidFill>
                  <a:srgbClr val="494946"/>
                </a:solidFill>
                <a:latin typeface="Arial"/>
                <a:cs typeface="Arial"/>
              </a:rPr>
              <a:t>a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rd</a:t>
            </a:r>
            <a:r>
              <a:rPr sz="1200" spc="2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k</a:t>
            </a:r>
            <a:r>
              <a:rPr sz="1200" spc="20" dirty="0">
                <a:solidFill>
                  <a:srgbClr val="777775"/>
                </a:solidFill>
                <a:latin typeface="Arial"/>
                <a:cs typeface="Arial"/>
              </a:rPr>
              <a:t>it</a:t>
            </a:r>
            <a:r>
              <a:rPr sz="1200" spc="2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-40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put</a:t>
            </a:r>
            <a:r>
              <a:rPr sz="1200" spc="-3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on</a:t>
            </a:r>
            <a:endParaRPr sz="1200" dirty="0">
              <a:latin typeface="Arial"/>
              <a:cs typeface="Arial"/>
            </a:endParaRPr>
          </a:p>
          <a:p>
            <a:pPr marL="231140">
              <a:lnSpc>
                <a:spcPts val="1335"/>
              </a:lnSpc>
            </a:pP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disposable</a:t>
            </a:r>
            <a:r>
              <a:rPr sz="1200" spc="-15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plastic</a:t>
            </a:r>
            <a:r>
              <a:rPr sz="1200" spc="-1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apro</a:t>
            </a:r>
            <a:r>
              <a:rPr sz="1200" spc="20" dirty="0">
                <a:solidFill>
                  <a:srgbClr val="777775"/>
                </a:solidFill>
                <a:latin typeface="Arial"/>
                <a:cs typeface="Arial"/>
              </a:rPr>
              <a:t>n,</a:t>
            </a:r>
            <a:r>
              <a:rPr sz="1200" spc="6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494946"/>
                </a:solidFill>
                <a:latin typeface="Arial"/>
                <a:cs typeface="Arial"/>
              </a:rPr>
              <a:t>face</a:t>
            </a:r>
            <a:r>
              <a:rPr sz="1200" spc="-9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696967"/>
                </a:solidFill>
                <a:latin typeface="Arial"/>
                <a:cs typeface="Arial"/>
              </a:rPr>
              <a:t>mask,</a:t>
            </a:r>
            <a:r>
              <a:rPr sz="1200" spc="-1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shoe</a:t>
            </a:r>
            <a:r>
              <a:rPr sz="1200" spc="-7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covers</a:t>
            </a:r>
            <a:r>
              <a:rPr sz="1200" spc="2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50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20" dirty="0">
                <a:solidFill>
                  <a:srgbClr val="494946"/>
                </a:solidFill>
                <a:latin typeface="Arial"/>
                <a:cs typeface="Arial"/>
              </a:rPr>
              <a:t>he</a:t>
            </a:r>
            <a:r>
              <a:rPr sz="1200" spc="20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spc="4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pu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endParaRPr sz="1200" dirty="0">
              <a:latin typeface="Arial"/>
              <a:cs typeface="Arial"/>
            </a:endParaRPr>
          </a:p>
          <a:p>
            <a:pPr marL="23114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on</a:t>
            </a:r>
            <a:r>
              <a:rPr sz="1200" spc="17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is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posable</a:t>
            </a:r>
            <a:r>
              <a:rPr sz="1200" spc="7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gloves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 marL="230504" marR="295910" indent="-205740">
              <a:lnSpc>
                <a:spcPct val="99700"/>
              </a:lnSpc>
              <a:spcBef>
                <a:spcPts val="1340"/>
              </a:spcBef>
              <a:buClr>
                <a:srgbClr val="494946"/>
              </a:buClr>
              <a:buAutoNum type="arabicPeriod" startAt="2"/>
              <a:tabLst>
                <a:tab pos="230504" algn="l"/>
                <a:tab pos="241935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Sprink</a:t>
            </a:r>
            <a:r>
              <a:rPr sz="1200" spc="60" dirty="0">
                <a:solidFill>
                  <a:srgbClr val="2B2D31"/>
                </a:solidFill>
                <a:latin typeface="Arial"/>
                <a:cs typeface="Arial"/>
              </a:rPr>
              <a:t>l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e</a:t>
            </a:r>
            <a:r>
              <a:rPr sz="1200" spc="5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absorbent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94946"/>
                </a:solidFill>
                <a:latin typeface="Arial"/>
                <a:cs typeface="Arial"/>
              </a:rPr>
              <a:t>material</a:t>
            </a:r>
            <a:r>
              <a:rPr sz="1200" spc="-7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494946"/>
                </a:solidFill>
                <a:latin typeface="Arial"/>
                <a:cs typeface="Arial"/>
              </a:rPr>
              <a:t>onto</a:t>
            </a:r>
            <a:r>
              <a:rPr sz="1200" spc="-6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5" dirty="0">
                <a:solidFill>
                  <a:srgbClr val="494946"/>
                </a:solidFill>
                <a:latin typeface="Arial"/>
                <a:cs typeface="Arial"/>
              </a:rPr>
              <a:t>spill</a:t>
            </a:r>
            <a:r>
              <a:rPr sz="1200" spc="-16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1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allow</a:t>
            </a:r>
            <a:r>
              <a:rPr sz="1200" spc="-6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696967"/>
                </a:solidFill>
                <a:latin typeface="Arial"/>
                <a:cs typeface="Arial"/>
              </a:rPr>
              <a:t>it</a:t>
            </a:r>
            <a:r>
              <a:rPr sz="1200" spc="50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to</a:t>
            </a:r>
            <a:r>
              <a:rPr sz="1200" spc="-5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sta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nd</a:t>
            </a:r>
            <a:r>
              <a:rPr sz="1200" spc="15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fo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-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14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tim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spc="13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specified</a:t>
            </a:r>
            <a:r>
              <a:rPr sz="1200" spc="-8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by</a:t>
            </a:r>
            <a:r>
              <a:rPr sz="1200" spc="14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he</a:t>
            </a:r>
            <a:r>
              <a:rPr sz="1200" spc="-5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labe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l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o</a:t>
            </a:r>
            <a:r>
              <a:rPr sz="1200" spc="65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-7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u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n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til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he</a:t>
            </a:r>
            <a:r>
              <a:rPr sz="1200" spc="15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fluid</a:t>
            </a:r>
            <a:r>
              <a:rPr sz="1200" spc="-13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s</a:t>
            </a:r>
            <a:r>
              <a:rPr sz="1200" spc="12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f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ull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y</a:t>
            </a:r>
            <a:r>
              <a:rPr sz="1200" spc="8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abso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bed</a:t>
            </a:r>
            <a:r>
              <a:rPr sz="1200" spc="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3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j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ll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ed</a:t>
            </a:r>
            <a:r>
              <a:rPr sz="1200" dirty="0">
                <a:solidFill>
                  <a:srgbClr val="161616"/>
                </a:solidFill>
                <a:latin typeface="Arial"/>
                <a:cs typeface="Arial"/>
              </a:rPr>
              <a:t>.</a:t>
            </a:r>
            <a:r>
              <a:rPr sz="1200" spc="-25" dirty="0">
                <a:solidFill>
                  <a:srgbClr val="16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App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y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B2D31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PA-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approved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disi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nf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ec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an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8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to</a:t>
            </a:r>
            <a:r>
              <a:rPr sz="1200" spc="19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sp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ill</a:t>
            </a:r>
            <a:r>
              <a:rPr sz="120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95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follo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wing</a:t>
            </a:r>
            <a:r>
              <a:rPr sz="1200" spc="8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595957"/>
                </a:solidFill>
                <a:latin typeface="Arial"/>
                <a:cs typeface="Arial"/>
              </a:rPr>
              <a:t>label</a:t>
            </a:r>
            <a:r>
              <a:rPr sz="1200" spc="-9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directions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 and</a:t>
            </a:r>
            <a:r>
              <a:rPr sz="1200" spc="-13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local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regula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tory</a:t>
            </a:r>
            <a:r>
              <a:rPr sz="1200" spc="13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agency</a:t>
            </a:r>
            <a:r>
              <a:rPr sz="1200" spc="9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equirements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r>
              <a:rPr sz="1200" spc="10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Spray</a:t>
            </a:r>
            <a:r>
              <a:rPr sz="1200" spc="10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area</a:t>
            </a:r>
            <a:r>
              <a:rPr sz="1200" spc="-3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un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til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9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90" dirty="0">
                <a:solidFill>
                  <a:srgbClr val="595957"/>
                </a:solidFill>
                <a:latin typeface="Arial"/>
                <a:cs typeface="Arial"/>
              </a:rPr>
              <a:t>t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10" dirty="0">
                <a:solidFill>
                  <a:srgbClr val="494946"/>
                </a:solidFill>
                <a:latin typeface="Arial"/>
                <a:cs typeface="Arial"/>
              </a:rPr>
              <a:t>is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complete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ly</a:t>
            </a:r>
            <a:r>
              <a:rPr sz="1200" spc="7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covered</a:t>
            </a:r>
            <a:r>
              <a:rPr sz="1200" spc="4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w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th</a:t>
            </a:r>
            <a:r>
              <a:rPr sz="1200" spc="9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d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sinfectant</a:t>
            </a:r>
            <a:r>
              <a:rPr sz="1200" spc="5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so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lu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t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ion</a:t>
            </a:r>
            <a:r>
              <a:rPr sz="1200" spc="1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-125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in 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accorda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ce</a:t>
            </a:r>
            <a:r>
              <a:rPr sz="1200" spc="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777775"/>
                </a:solidFill>
                <a:latin typeface="Arial"/>
                <a:cs typeface="Arial"/>
              </a:rPr>
              <a:t>wi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th</a:t>
            </a:r>
            <a:r>
              <a:rPr sz="1200" spc="1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1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prod</a:t>
            </a:r>
            <a:r>
              <a:rPr sz="1200" spc="20" dirty="0">
                <a:solidFill>
                  <a:srgbClr val="494946"/>
                </a:solidFill>
                <a:latin typeface="Arial"/>
                <a:cs typeface="Arial"/>
              </a:rPr>
              <a:t>u</a:t>
            </a:r>
            <a:r>
              <a:rPr sz="1200" spc="20" dirty="0">
                <a:solidFill>
                  <a:srgbClr val="696967"/>
                </a:solidFill>
                <a:latin typeface="Arial"/>
                <a:cs typeface="Arial"/>
              </a:rPr>
              <a:t>ct</a:t>
            </a:r>
            <a:r>
              <a:rPr sz="1200" spc="-13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abel.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 startAt="2"/>
            </a:pPr>
            <a:endParaRPr sz="1200" dirty="0">
              <a:latin typeface="Arial"/>
              <a:cs typeface="Arial"/>
            </a:endParaRPr>
          </a:p>
          <a:p>
            <a:pPr marL="236854" marR="295910" indent="-213995">
              <a:lnSpc>
                <a:spcPct val="103000"/>
              </a:lnSpc>
              <a:buClr>
                <a:srgbClr val="595957"/>
              </a:buClr>
              <a:buAutoNum type="arabicPeriod" startAt="2"/>
              <a:tabLst>
                <a:tab pos="238760" algn="l"/>
              </a:tabLst>
            </a:pP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U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ng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19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d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sposable</a:t>
            </a:r>
            <a:r>
              <a:rPr sz="1200" spc="1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shovel</a:t>
            </a:r>
            <a:r>
              <a:rPr sz="1200" spc="-16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paper</a:t>
            </a:r>
            <a:r>
              <a:rPr sz="1200" spc="-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towe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s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,</a:t>
            </a:r>
            <a:r>
              <a:rPr sz="1200" spc="5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completely 	</a:t>
            </a:r>
            <a:r>
              <a:rPr sz="1200" spc="85" dirty="0">
                <a:solidFill>
                  <a:srgbClr val="494946"/>
                </a:solidFill>
                <a:latin typeface="Arial"/>
                <a:cs typeface="Arial"/>
              </a:rPr>
              <a:t>pick</a:t>
            </a:r>
            <a:r>
              <a:rPr sz="1200" spc="-2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0" dirty="0">
                <a:solidFill>
                  <a:srgbClr val="494946"/>
                </a:solidFill>
                <a:latin typeface="Arial"/>
                <a:cs typeface="Arial"/>
              </a:rPr>
              <a:t>up</a:t>
            </a:r>
            <a:r>
              <a:rPr sz="1200" spc="-2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all</a:t>
            </a:r>
            <a:r>
              <a:rPr sz="1200" spc="1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94946"/>
                </a:solidFill>
                <a:latin typeface="Arial"/>
                <a:cs typeface="Arial"/>
              </a:rPr>
              <a:t>of</a:t>
            </a:r>
            <a:r>
              <a:rPr sz="1200" spc="9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Jelled</a:t>
            </a:r>
            <a:r>
              <a:rPr sz="1200" spc="-17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substance</a:t>
            </a:r>
            <a:r>
              <a:rPr sz="1200" dirty="0">
                <a:solidFill>
                  <a:srgbClr val="2B2D31"/>
                </a:solidFill>
                <a:latin typeface="Arial"/>
                <a:cs typeface="Arial"/>
              </a:rPr>
              <a:t>.</a:t>
            </a:r>
            <a:r>
              <a:rPr sz="1200" spc="-125" dirty="0">
                <a:solidFill>
                  <a:srgbClr val="2B2D3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ace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it</a:t>
            </a:r>
            <a:r>
              <a:rPr sz="1200" spc="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in</a:t>
            </a:r>
            <a:r>
              <a:rPr sz="1200" spc="14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15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hea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vy-</a:t>
            </a: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duty 	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trash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bag</a:t>
            </a:r>
            <a:r>
              <a:rPr sz="1200" spc="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10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seal</a:t>
            </a:r>
            <a:r>
              <a:rPr sz="1200" spc="-8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777775"/>
                </a:solidFill>
                <a:latin typeface="Arial"/>
                <a:cs typeface="Arial"/>
              </a:rPr>
              <a:t>th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spc="-7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bag</a:t>
            </a:r>
            <a:r>
              <a:rPr sz="1200" spc="5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494946"/>
                </a:solidFill>
                <a:latin typeface="Arial"/>
                <a:cs typeface="Arial"/>
              </a:rPr>
              <a:t>li</a:t>
            </a:r>
            <a:r>
              <a:rPr sz="1200" spc="-40" dirty="0">
                <a:solidFill>
                  <a:srgbClr val="696967"/>
                </a:solidFill>
                <a:latin typeface="Arial"/>
                <a:cs typeface="Arial"/>
              </a:rPr>
              <a:t>ghUy</a:t>
            </a:r>
            <a:r>
              <a:rPr sz="1200" spc="-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aocord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ing</a:t>
            </a:r>
            <a:r>
              <a:rPr sz="1200" spc="-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o</a:t>
            </a:r>
            <a:r>
              <a:rPr sz="1200" spc="1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yo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facil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ty's</a:t>
            </a:r>
            <a:endParaRPr sz="1200" dirty="0">
              <a:latin typeface="Arial"/>
              <a:cs typeface="Arial"/>
            </a:endParaRPr>
          </a:p>
          <a:p>
            <a:pPr marL="238760">
              <a:lnSpc>
                <a:spcPts val="1435"/>
              </a:lnSpc>
            </a:pP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procedures.</a:t>
            </a:r>
            <a:r>
              <a:rPr sz="1200" spc="-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lace</a:t>
            </a:r>
            <a:r>
              <a:rPr sz="1200" spc="8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thi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s</a:t>
            </a:r>
            <a:r>
              <a:rPr sz="1200" spc="-1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bag</a:t>
            </a:r>
            <a:r>
              <a:rPr sz="1200" spc="4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nt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o</a:t>
            </a:r>
            <a:r>
              <a:rPr sz="1200" spc="-3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second</a:t>
            </a:r>
            <a:r>
              <a:rPr sz="1200" spc="-4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trashbag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{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leave</a:t>
            </a:r>
            <a:r>
              <a:rPr sz="1200" spc="-3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open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)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 marL="231140" marR="79375" indent="-204470">
              <a:lnSpc>
                <a:spcPct val="101400"/>
              </a:lnSpc>
              <a:spcBef>
                <a:spcPts val="1320"/>
              </a:spcBef>
              <a:buClr>
                <a:srgbClr val="595957"/>
              </a:buClr>
              <a:buFont typeface="Arial"/>
              <a:buAutoNum type="arabicPeriod" startAt="4"/>
              <a:tabLst>
                <a:tab pos="231140" algn="l"/>
                <a:tab pos="236854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Use</a:t>
            </a:r>
            <a:r>
              <a:rPr sz="1200" b="1" spc="5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paper</a:t>
            </a:r>
            <a:r>
              <a:rPr sz="1200" b="1" spc="-3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towels</a:t>
            </a:r>
            <a:r>
              <a:rPr sz="1200" b="1" spc="-1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and</a:t>
            </a:r>
            <a:r>
              <a:rPr sz="1200" b="1" spc="17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addlttonal</a:t>
            </a:r>
            <a:r>
              <a:rPr sz="1200" b="1" spc="3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dis</a:t>
            </a:r>
            <a:r>
              <a:rPr sz="1200" b="1" dirty="0">
                <a:solidFill>
                  <a:srgbClr val="2B2D31"/>
                </a:solidFill>
                <a:latin typeface="Arial"/>
                <a:cs typeface="Arial"/>
              </a:rPr>
              <a:t>i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nfectant</a:t>
            </a:r>
            <a:r>
              <a:rPr sz="1200" b="1" spc="26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fo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llowing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label</a:t>
            </a:r>
            <a:r>
              <a:rPr sz="1200" spc="-4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ec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s</a:t>
            </a:r>
            <a:r>
              <a:rPr sz="1200" spc="19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clean</a:t>
            </a:r>
            <a:r>
              <a:rPr sz="1200" spc="8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696967"/>
                </a:solidFill>
                <a:latin typeface="Arial"/>
                <a:cs typeface="Arial"/>
              </a:rPr>
              <a:t>up</a:t>
            </a: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ur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round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ing</a:t>
            </a:r>
            <a:r>
              <a:rPr sz="1200" spc="4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areas</a:t>
            </a:r>
            <a:r>
              <a:rPr sz="1200" spc="9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5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595957"/>
                </a:solidFill>
                <a:latin typeface="Arial"/>
                <a:cs typeface="Arial"/>
              </a:rPr>
              <a:t>may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494946"/>
                </a:solidFill>
                <a:latin typeface="Arial"/>
                <a:cs typeface="Arial"/>
              </a:rPr>
              <a:t>ha</a:t>
            </a: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been</a:t>
            </a:r>
            <a:r>
              <a:rPr sz="1200" spc="7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affec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ed</a:t>
            </a:r>
            <a:r>
              <a:rPr sz="1200" spc="1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by</a:t>
            </a:r>
            <a:r>
              <a:rPr sz="1200" spc="229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spill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,</a:t>
            </a:r>
            <a:r>
              <a:rPr sz="1200" spc="3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nc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uding</a:t>
            </a:r>
            <a:r>
              <a:rPr sz="1200" spc="15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around</a:t>
            </a:r>
            <a:r>
              <a:rPr sz="1200" spc="-1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114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un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der</a:t>
            </a:r>
            <a:r>
              <a:rPr sz="1200" spc="-1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chairs,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tab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es</a:t>
            </a:r>
            <a:r>
              <a:rPr sz="1200" spc="1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-15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benc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hes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,</a:t>
            </a:r>
            <a:r>
              <a:rPr sz="1200" spc="-9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etc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r>
              <a:rPr sz="1200" spc="-3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P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ace</a:t>
            </a:r>
            <a:r>
              <a:rPr sz="1200" spc="7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all</a:t>
            </a:r>
            <a:r>
              <a:rPr sz="1200" spc="16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so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il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ed</a:t>
            </a:r>
            <a:r>
              <a:rPr sz="1200" spc="4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paper</a:t>
            </a:r>
            <a:r>
              <a:rPr sz="1200" spc="-3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towe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s 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in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to</a:t>
            </a:r>
            <a:r>
              <a:rPr sz="1200" spc="114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t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h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e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ute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17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trash</a:t>
            </a:r>
            <a:r>
              <a:rPr sz="1200" spc="-8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b</a:t>
            </a:r>
            <a:r>
              <a:rPr sz="1200" spc="-20" dirty="0">
                <a:solidFill>
                  <a:srgbClr val="494946"/>
                </a:solidFill>
                <a:latin typeface="Arial"/>
                <a:cs typeface="Arial"/>
              </a:rPr>
              <a:t>ag</a:t>
            </a:r>
            <a:r>
              <a:rPr sz="1200" spc="-2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 marL="231140" marR="5080" indent="-208915">
              <a:lnSpc>
                <a:spcPct val="99700"/>
              </a:lnSpc>
              <a:buClr>
                <a:srgbClr val="595957"/>
              </a:buClr>
              <a:buAutoNum type="arabicPeriod" startAt="4"/>
              <a:tabLst>
                <a:tab pos="231140" algn="l"/>
                <a:tab pos="241300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Once</a:t>
            </a:r>
            <a:r>
              <a:rPr sz="1200" spc="-114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more</a:t>
            </a:r>
            <a:r>
              <a:rPr sz="1200" spc="80" dirty="0">
                <a:solidFill>
                  <a:srgbClr val="777775"/>
                </a:solidFill>
                <a:latin typeface="Arial"/>
                <a:cs typeface="Arial"/>
              </a:rPr>
              <a:t>,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94946"/>
                </a:solidFill>
                <a:latin typeface="Arial"/>
                <a:cs typeface="Arial"/>
              </a:rPr>
              <a:t>apply</a:t>
            </a:r>
            <a:r>
              <a:rPr sz="1200" spc="-11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disinfectant</a:t>
            </a:r>
            <a:r>
              <a:rPr sz="1200" spc="8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777775"/>
                </a:solidFill>
                <a:latin typeface="Arial"/>
                <a:cs typeface="Arial"/>
              </a:rPr>
              <a:t>to</a:t>
            </a:r>
            <a:r>
              <a:rPr sz="1200" spc="-11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14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area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,</a:t>
            </a:r>
            <a:r>
              <a:rPr sz="1200" spc="3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fo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ll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o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wing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directio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</a:t>
            </a:r>
            <a:r>
              <a:rPr sz="1200" spc="16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fo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r</a:t>
            </a:r>
            <a:r>
              <a:rPr sz="1200" spc="8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use</a:t>
            </a:r>
            <a:r>
              <a:rPr sz="1200" spc="-1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696967"/>
                </a:solidFill>
                <a:latin typeface="Arial"/>
                <a:cs typeface="Arial"/>
              </a:rPr>
              <a:t>on</a:t>
            </a:r>
            <a:r>
              <a:rPr sz="1200" spc="7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the</a:t>
            </a:r>
            <a:r>
              <a:rPr sz="1200" spc="-8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prod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uct</a:t>
            </a:r>
            <a:r>
              <a:rPr sz="1200" spc="4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l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abel.</a:t>
            </a:r>
            <a:r>
              <a:rPr sz="1200" spc="5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Allow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spc="1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product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penetra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spc="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1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ema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wet</a:t>
            </a:r>
            <a:r>
              <a:rPr sz="1200" spc="-3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fo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r</a:t>
            </a:r>
            <a:r>
              <a:rPr sz="1200" spc="15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he</a:t>
            </a:r>
            <a:r>
              <a:rPr sz="1200" spc="6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595957"/>
                </a:solidFill>
                <a:latin typeface="Arial"/>
                <a:cs typeface="Arial"/>
              </a:rPr>
              <a:t>time</a:t>
            </a:r>
            <a:r>
              <a:rPr sz="1200" spc="-13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specified </a:t>
            </a:r>
            <a:r>
              <a:rPr sz="1200" spc="65" dirty="0">
                <a:solidFill>
                  <a:srgbClr val="696967"/>
                </a:solidFill>
                <a:latin typeface="Arial"/>
                <a:cs typeface="Arial"/>
              </a:rPr>
              <a:t>o</a:t>
            </a:r>
            <a:r>
              <a:rPr sz="1200" spc="65" dirty="0">
                <a:solidFill>
                  <a:srgbClr val="494946"/>
                </a:solidFill>
                <a:latin typeface="Arial"/>
                <a:cs typeface="Arial"/>
              </a:rPr>
              <a:t>n</a:t>
            </a:r>
            <a:r>
              <a:rPr sz="1200" spc="5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produc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t 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label.</a:t>
            </a:r>
            <a:r>
              <a:rPr sz="1200" spc="-4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Wash,</a:t>
            </a:r>
            <a:r>
              <a:rPr sz="1200" spc="-10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nse,</a:t>
            </a:r>
            <a:r>
              <a:rPr sz="1200" spc="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nd</a:t>
            </a:r>
            <a:r>
              <a:rPr sz="1200" spc="15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sanit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ze a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ll</a:t>
            </a:r>
            <a:r>
              <a:rPr sz="1200" spc="11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food</a:t>
            </a:r>
            <a:r>
              <a:rPr sz="1200" spc="-8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cont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ac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8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surfaces</a:t>
            </a:r>
            <a:r>
              <a:rPr sz="1200" spc="-10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777775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affec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ed</a:t>
            </a:r>
            <a:r>
              <a:rPr sz="1200" spc="7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area</a:t>
            </a:r>
            <a:r>
              <a:rPr sz="1200" spc="-2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 marL="238760" marR="81915" indent="-215265">
              <a:lnSpc>
                <a:spcPct val="99700"/>
              </a:lnSpc>
              <a:buClr>
                <a:srgbClr val="595957"/>
              </a:buClr>
              <a:buAutoNum type="arabicPeriod" startAt="4"/>
              <a:tabLst>
                <a:tab pos="238760" algn="l"/>
                <a:tab pos="241935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Once</a:t>
            </a:r>
            <a:r>
              <a:rPr sz="1200" spc="5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horough</a:t>
            </a:r>
            <a:r>
              <a:rPr sz="1200" spc="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cl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ea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ning</a:t>
            </a:r>
            <a:r>
              <a:rPr sz="1200" spc="15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7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di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in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fecti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ng</a:t>
            </a:r>
            <a:r>
              <a:rPr sz="1200" spc="100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</a:t>
            </a:r>
            <a:r>
              <a:rPr sz="1200" spc="10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co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mp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le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ed</a:t>
            </a:r>
            <a:r>
              <a:rPr sz="1200" spc="-10" dirty="0">
                <a:solidFill>
                  <a:srgbClr val="8E9191"/>
                </a:solidFill>
                <a:latin typeface="Arial"/>
                <a:cs typeface="Arial"/>
              </a:rPr>
              <a:t>,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remove</a:t>
            </a:r>
            <a:r>
              <a:rPr sz="1200" b="1" spc="11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b="1" spc="-14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apron</a:t>
            </a:r>
            <a:r>
              <a:rPr sz="1200" b="1" spc="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and</a:t>
            </a:r>
            <a:r>
              <a:rPr sz="1200" b="1" spc="18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shoe</a:t>
            </a:r>
            <a:r>
              <a:rPr sz="1200" b="1" spc="2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94946"/>
                </a:solidFill>
                <a:latin typeface="Arial"/>
                <a:cs typeface="Arial"/>
              </a:rPr>
              <a:t>covers</a:t>
            </a:r>
            <a:r>
              <a:rPr sz="1200" b="1" spc="3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nd</a:t>
            </a:r>
            <a:r>
              <a:rPr sz="1200" spc="114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place</a:t>
            </a:r>
            <a:r>
              <a:rPr sz="1200" spc="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hem</a:t>
            </a:r>
            <a:r>
              <a:rPr sz="1200" spc="6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696967"/>
                </a:solidFill>
                <a:latin typeface="Arial"/>
                <a:cs typeface="Arial"/>
              </a:rPr>
              <a:t>into</a:t>
            </a:r>
            <a:r>
              <a:rPr sz="1200" spc="50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spc="13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ou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spc="13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trash</a:t>
            </a:r>
            <a:r>
              <a:rPr sz="1200" spc="-10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bag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.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Remo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ve</a:t>
            </a:r>
            <a:r>
              <a:rPr sz="1200" spc="14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gloves</a:t>
            </a:r>
            <a:r>
              <a:rPr sz="1200" spc="-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8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dispose</a:t>
            </a:r>
            <a:r>
              <a:rPr sz="1200" spc="5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of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696967"/>
                </a:solidFill>
                <a:latin typeface="Arial"/>
                <a:cs typeface="Arial"/>
              </a:rPr>
              <a:t>into</a:t>
            </a:r>
            <a:r>
              <a:rPr sz="1200" spc="-1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oute</a:t>
            </a:r>
            <a:r>
              <a:rPr sz="1200" spc="-10" dirty="0">
                <a:solidFill>
                  <a:srgbClr val="777775"/>
                </a:solidFill>
                <a:latin typeface="Arial"/>
                <a:cs typeface="Arial"/>
              </a:rPr>
              <a:t>r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tras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h </a:t>
            </a:r>
            <a:r>
              <a:rPr sz="1200" spc="-20" dirty="0">
                <a:solidFill>
                  <a:srgbClr val="595957"/>
                </a:solidFill>
                <a:latin typeface="Arial"/>
                <a:cs typeface="Arial"/>
              </a:rPr>
              <a:t>bag</a:t>
            </a:r>
            <a:r>
              <a:rPr sz="1200" spc="-2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 marL="238760" marR="62230" indent="-217170">
              <a:lnSpc>
                <a:spcPct val="99700"/>
              </a:lnSpc>
              <a:buClr>
                <a:srgbClr val="595957"/>
              </a:buClr>
              <a:buAutoNum type="arabicPeriod" startAt="4"/>
              <a:tabLst>
                <a:tab pos="238760" algn="l"/>
                <a:tab pos="241300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Sea</a:t>
            </a:r>
            <a:r>
              <a:rPr sz="1200" dirty="0">
                <a:solidFill>
                  <a:srgbClr val="2B2D31"/>
                </a:solidFill>
                <a:latin typeface="Arial"/>
                <a:cs typeface="Arial"/>
              </a:rPr>
              <a:t>l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spc="24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bag</a:t>
            </a:r>
            <a:r>
              <a:rPr sz="1200" spc="12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light</a:t>
            </a:r>
            <a:r>
              <a:rPr sz="1200" spc="80" dirty="0">
                <a:solidFill>
                  <a:srgbClr val="31211A"/>
                </a:solidFill>
                <a:latin typeface="Arial"/>
                <a:cs typeface="Arial"/>
              </a:rPr>
              <a:t>l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y</a:t>
            </a:r>
            <a:r>
              <a:rPr sz="1200" spc="14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14" dirty="0">
                <a:solidFill>
                  <a:srgbClr val="494946"/>
                </a:solidFill>
                <a:latin typeface="Arial"/>
                <a:cs typeface="Arial"/>
              </a:rPr>
              <a:t>andplace</a:t>
            </a:r>
            <a:r>
              <a:rPr sz="1200" spc="-16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95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spc="-7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dumpster</a:t>
            </a:r>
            <a:r>
              <a:rPr sz="1200" spc="-2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ut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side</a:t>
            </a:r>
            <a:r>
              <a:rPr sz="1200" spc="9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595957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es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ablishmen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30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ha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ving</a:t>
            </a:r>
            <a:r>
              <a:rPr sz="1200" spc="3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spc="18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second</a:t>
            </a:r>
            <a:r>
              <a:rPr sz="1200" spc="-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emp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loy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ee</a:t>
            </a:r>
            <a:r>
              <a:rPr sz="1200" spc="9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w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ho</a:t>
            </a:r>
            <a:r>
              <a:rPr sz="1200" spc="10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is</a:t>
            </a:r>
            <a:r>
              <a:rPr sz="1200" spc="125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wearing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proper</a:t>
            </a:r>
            <a:r>
              <a:rPr sz="1200" spc="-4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gloves</a:t>
            </a:r>
            <a:r>
              <a:rPr sz="1200" spc="3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op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e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spc="13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doors</a:t>
            </a:r>
            <a:r>
              <a:rPr sz="1200" spc="-12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595957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595957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dumps</a:t>
            </a:r>
            <a:r>
              <a:rPr sz="1200" spc="10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10" dirty="0">
                <a:solidFill>
                  <a:srgbClr val="595957"/>
                </a:solidFill>
                <a:latin typeface="Arial"/>
                <a:cs typeface="Arial"/>
              </a:rPr>
              <a:t>er</a:t>
            </a:r>
            <a:r>
              <a:rPr sz="1200" spc="13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494946"/>
                </a:solidFill>
                <a:latin typeface="Arial"/>
                <a:cs typeface="Arial"/>
              </a:rPr>
              <a:t>to</a:t>
            </a:r>
            <a:r>
              <a:rPr sz="1200" spc="-10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696967"/>
                </a:solidFill>
                <a:latin typeface="Arial"/>
                <a:cs typeface="Arial"/>
              </a:rPr>
              <a:t>prevent</a:t>
            </a:r>
            <a:r>
              <a:rPr sz="1200" spc="-8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cross­ cont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rgbClr val="696967"/>
                </a:solidFill>
                <a:latin typeface="Arial"/>
                <a:cs typeface="Arial"/>
              </a:rPr>
              <a:t>mination</a:t>
            </a:r>
            <a:r>
              <a:rPr sz="1200" spc="-10" dirty="0">
                <a:solidFill>
                  <a:srgbClr val="494946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  <a:buAutoNum type="arabicPeriod" startAt="4"/>
            </a:pPr>
            <a:endParaRPr sz="1200" dirty="0">
              <a:latin typeface="Arial"/>
              <a:cs typeface="Arial"/>
            </a:endParaRPr>
          </a:p>
          <a:p>
            <a:pPr marL="238760" marR="417830" indent="-215900">
              <a:lnSpc>
                <a:spcPts val="1340"/>
              </a:lnSpc>
              <a:buClr>
                <a:srgbClr val="595957"/>
              </a:buClr>
              <a:buAutoNum type="arabicPeriod" startAt="4"/>
              <a:tabLst>
                <a:tab pos="238760" algn="l"/>
                <a:tab pos="241935" algn="l"/>
              </a:tabLst>
            </a:pP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	</a:t>
            </a:r>
            <a:r>
              <a:rPr sz="1200" dirty="0">
                <a:solidFill>
                  <a:srgbClr val="494946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nce</a:t>
            </a:r>
            <a:r>
              <a:rPr sz="1200" spc="15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the</a:t>
            </a:r>
            <a:r>
              <a:rPr sz="1200" spc="-60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affected</a:t>
            </a:r>
            <a:r>
              <a:rPr sz="1200" spc="-1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a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ea</a:t>
            </a:r>
            <a:r>
              <a:rPr sz="1200" spc="-45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is</a:t>
            </a:r>
            <a:r>
              <a:rPr sz="1200" spc="155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d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ry</a:t>
            </a:r>
            <a:r>
              <a:rPr sz="1200" dirty="0">
                <a:solidFill>
                  <a:srgbClr val="8E9191"/>
                </a:solidFill>
                <a:latin typeface="Arial"/>
                <a:cs typeface="Arial"/>
              </a:rPr>
              <a:t>,</a:t>
            </a:r>
            <a:r>
              <a:rPr sz="1200" spc="10" dirty="0">
                <a:solidFill>
                  <a:srgbClr val="8E919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emove</a:t>
            </a:r>
            <a:r>
              <a:rPr sz="1200" spc="40" dirty="0">
                <a:solidFill>
                  <a:srgbClr val="59595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wet</a:t>
            </a:r>
            <a:r>
              <a:rPr sz="1200" spc="6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96967"/>
                </a:solidFill>
                <a:latin typeface="Arial"/>
                <a:cs typeface="Arial"/>
              </a:rPr>
              <a:t>floor</a:t>
            </a:r>
            <a:r>
              <a:rPr sz="1200" spc="75" dirty="0">
                <a:solidFill>
                  <a:srgbClr val="69696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95957"/>
                </a:solidFill>
                <a:latin typeface="Arial"/>
                <a:cs typeface="Arial"/>
              </a:rPr>
              <a:t>sig</a:t>
            </a:r>
            <a:r>
              <a:rPr sz="1200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spc="114" dirty="0">
                <a:solidFill>
                  <a:srgbClr val="777775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595957"/>
                </a:solidFill>
                <a:latin typeface="Arial"/>
                <a:cs typeface="Arial"/>
              </a:rPr>
              <a:t>and </a:t>
            </a:r>
            <a:r>
              <a:rPr sz="1200" spc="80" dirty="0">
                <a:solidFill>
                  <a:srgbClr val="494946"/>
                </a:solidFill>
                <a:latin typeface="Arial"/>
                <a:cs typeface="Arial"/>
              </a:rPr>
              <a:t>reopen</a:t>
            </a:r>
            <a:r>
              <a:rPr sz="1200" spc="-9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94946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49494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494946"/>
                </a:solidFill>
                <a:latin typeface="Arial"/>
                <a:cs typeface="Arial"/>
              </a:rPr>
              <a:t>area</a:t>
            </a:r>
            <a:r>
              <a:rPr sz="1200" spc="-20" dirty="0">
                <a:solidFill>
                  <a:srgbClr val="696967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0901" y="9361354"/>
            <a:ext cx="91376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70" dirty="0">
                <a:solidFill>
                  <a:srgbClr val="1372A8"/>
                </a:solidFill>
                <a:latin typeface="Arial"/>
                <a:cs typeface="Arial"/>
              </a:rPr>
              <a:t>ECOLAB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2266" y="9509611"/>
            <a:ext cx="954405" cy="125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-10" dirty="0">
                <a:solidFill>
                  <a:srgbClr val="777775"/>
                </a:solidFill>
                <a:latin typeface="Arial"/>
                <a:cs typeface="Arial"/>
              </a:rPr>
              <a:t>FoodSaft(yfoou.,.com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6" y="1308799"/>
            <a:ext cx="1080451" cy="145383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77110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2167255"/>
            <a:ext cx="1976755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Hood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Cleaning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HL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Preventative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Maintenance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2743835" cy="3556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29565" marR="5080" indent="-317500">
              <a:lnSpc>
                <a:spcPts val="1270"/>
              </a:lnSpc>
              <a:spcBef>
                <a:spcPts val="185"/>
              </a:spcBef>
              <a:buFont typeface="Wingdings"/>
              <a:buChar char=""/>
              <a:tabLst>
                <a:tab pos="332740" algn="l"/>
              </a:tabLst>
            </a:pPr>
            <a:r>
              <a:rPr sz="1100" i="1" spc="-25" dirty="0">
                <a:latin typeface="Calibri"/>
                <a:cs typeface="Calibri"/>
              </a:rPr>
              <a:t>Preventative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-30" dirty="0">
                <a:latin typeface="Calibri"/>
                <a:cs typeface="Calibri"/>
              </a:rPr>
              <a:t>Maintenance</a:t>
            </a:r>
            <a:r>
              <a:rPr sz="1100" i="1" spc="30" dirty="0">
                <a:latin typeface="Calibri"/>
                <a:cs typeface="Calibri"/>
              </a:rPr>
              <a:t> </a:t>
            </a:r>
            <a:r>
              <a:rPr sz="1100" i="1" spc="-20" dirty="0">
                <a:latin typeface="Calibri"/>
                <a:cs typeface="Calibri"/>
              </a:rPr>
              <a:t>Booklet/Cleaning 	</a:t>
            </a:r>
            <a:r>
              <a:rPr sz="1100" i="1" spc="-25" dirty="0">
                <a:latin typeface="Calibri"/>
                <a:cs typeface="Calibri"/>
              </a:rPr>
              <a:t>Calendar</a:t>
            </a:r>
            <a:r>
              <a:rPr sz="1100" i="1" spc="50" dirty="0">
                <a:latin typeface="Calibri"/>
                <a:cs typeface="Calibri"/>
              </a:rPr>
              <a:t> </a:t>
            </a:r>
            <a:r>
              <a:rPr sz="1100" i="1" spc="-35" dirty="0">
                <a:latin typeface="Calibri"/>
                <a:cs typeface="Calibri"/>
              </a:rPr>
              <a:t>Sign-</a:t>
            </a:r>
            <a:r>
              <a:rPr sz="1100" i="1" spc="-25" dirty="0">
                <a:latin typeface="Calibri"/>
                <a:cs typeface="Calibri"/>
              </a:rPr>
              <a:t>off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680769"/>
            <a:ext cx="6593840" cy="1462405"/>
            <a:chOff x="551497" y="7680769"/>
            <a:chExt cx="6593840" cy="1462405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5056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31"/>
                  </a:lnTo>
                  <a:lnTo>
                    <a:pt x="6560185" y="1243291"/>
                  </a:lnTo>
                  <a:lnTo>
                    <a:pt x="6546215" y="1287741"/>
                  </a:lnTo>
                  <a:lnTo>
                    <a:pt x="6523990" y="1328381"/>
                  </a:lnTo>
                  <a:lnTo>
                    <a:pt x="6495415" y="1363941"/>
                  </a:lnTo>
                  <a:lnTo>
                    <a:pt x="6459855" y="1393151"/>
                  </a:lnTo>
                  <a:lnTo>
                    <a:pt x="6419215" y="1415376"/>
                  </a:lnTo>
                  <a:lnTo>
                    <a:pt x="6374130" y="1429346"/>
                  </a:lnTo>
                  <a:lnTo>
                    <a:pt x="6325870" y="1433791"/>
                  </a:lnTo>
                  <a:lnTo>
                    <a:pt x="238760" y="1433791"/>
                  </a:lnTo>
                  <a:lnTo>
                    <a:pt x="190500" y="1429346"/>
                  </a:lnTo>
                  <a:lnTo>
                    <a:pt x="145415" y="1415376"/>
                  </a:lnTo>
                  <a:lnTo>
                    <a:pt x="105410" y="1393151"/>
                  </a:lnTo>
                  <a:lnTo>
                    <a:pt x="69850" y="1363941"/>
                  </a:lnTo>
                  <a:lnTo>
                    <a:pt x="40640" y="1328381"/>
                  </a:lnTo>
                  <a:lnTo>
                    <a:pt x="18415" y="1287741"/>
                  </a:lnTo>
                  <a:lnTo>
                    <a:pt x="4445" y="1243291"/>
                  </a:lnTo>
                  <a:lnTo>
                    <a:pt x="0" y="1195031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9303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933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38)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>
            <a:grpSpLocks noGrp="1" noUngrp="1" noRot="1" noMove="1" noResize="1"/>
          </p:cNvGrpSpPr>
          <p:nvPr/>
        </p:nvGrpSpPr>
        <p:grpSpPr>
          <a:xfrm>
            <a:off x="7116444" y="9559556"/>
            <a:ext cx="401320" cy="183515"/>
            <a:chOff x="7116444" y="9559556"/>
            <a:chExt cx="401320" cy="183515"/>
          </a:xfrm>
        </p:grpSpPr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18984" y="9593846"/>
              <a:ext cx="304165" cy="123189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6444" y="9559556"/>
              <a:ext cx="401320" cy="183514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619759" y="561619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0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0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5BCB543C-B07C-386B-C06D-B1414D5B33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975" y="5820218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8060" y="1804543"/>
            <a:ext cx="3248660" cy="2193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Hood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 </a:t>
            </a:r>
            <a:r>
              <a:rPr sz="1100" spc="-10" dirty="0">
                <a:latin typeface="Calibri"/>
                <a:cs typeface="Calibri"/>
              </a:rPr>
              <a:t>closing </a:t>
            </a:r>
            <a:r>
              <a:rPr sz="1100" dirty="0">
                <a:latin typeface="Calibri"/>
                <a:cs typeface="Calibri"/>
              </a:rPr>
              <a:t>routine.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While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professionally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 quarterly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basis,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must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our </a:t>
            </a:r>
            <a:r>
              <a:rPr sz="1100" dirty="0">
                <a:latin typeface="Calibri"/>
                <a:cs typeface="Calibri"/>
              </a:rPr>
              <a:t>exhaust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systems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remain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condition.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components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</a:t>
            </a:r>
            <a:r>
              <a:rPr sz="1100" spc="-10" dirty="0">
                <a:latin typeface="Calibri"/>
                <a:cs typeface="Calibri"/>
              </a:rPr>
              <a:t> include: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spcBef>
                <a:spcPts val="1250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When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hood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inserts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(Auto-</a:t>
            </a:r>
            <a:r>
              <a:rPr sz="1100" dirty="0">
                <a:latin typeface="Calibri"/>
                <a:cs typeface="Calibri"/>
              </a:rPr>
              <a:t>Mist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Schedule)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hood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inserts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properly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Sanitizing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hood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inserts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Polishing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interior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hoods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Monthly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detailing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301625" indent="-28638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b="1" spc="-10" dirty="0">
                <a:latin typeface="Calibri"/>
                <a:cs typeface="Calibri"/>
              </a:rPr>
              <a:t>DON’T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USE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WIRE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BRUSHES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ON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THEHOODS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10303" y="6387210"/>
            <a:ext cx="3346450" cy="169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One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top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controllable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expenses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year</a:t>
            </a:r>
            <a:r>
              <a:rPr sz="1100" spc="-25" dirty="0">
                <a:latin typeface="Calibri"/>
                <a:cs typeface="Calibri"/>
              </a:rPr>
              <a:t> is </a:t>
            </a:r>
            <a:r>
              <a:rPr sz="1100" dirty="0">
                <a:latin typeface="Calibri"/>
                <a:cs typeface="Calibri"/>
              </a:rPr>
              <a:t>maintenance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costs.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large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majority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maintenance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costs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avoided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preventative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action.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Preventative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Maintenance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Guide,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step </a:t>
            </a:r>
            <a:r>
              <a:rPr sz="1100" dirty="0">
                <a:latin typeface="Calibri"/>
                <a:cs typeface="Calibri"/>
              </a:rPr>
              <a:t>instructions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scope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require </a:t>
            </a:r>
            <a:r>
              <a:rPr sz="1100" dirty="0">
                <a:latin typeface="Calibri"/>
                <a:cs typeface="Calibri"/>
              </a:rPr>
              <a:t>professional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intervention.</a:t>
            </a:r>
            <a:endParaRPr sz="1100">
              <a:latin typeface="Calibri"/>
              <a:cs typeface="Calibri"/>
            </a:endParaRPr>
          </a:p>
          <a:p>
            <a:pPr marL="12700" marR="172085">
              <a:lnSpc>
                <a:spcPct val="100000"/>
              </a:lnSpc>
              <a:spcBef>
                <a:spcPts val="1295"/>
              </a:spcBef>
            </a:pPr>
            <a:r>
              <a:rPr sz="1100" dirty="0">
                <a:latin typeface="Calibri"/>
                <a:cs typeface="Calibri"/>
              </a:rPr>
              <a:t>Note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also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tasks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scheduled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our </a:t>
            </a:r>
            <a:r>
              <a:rPr sz="1100" spc="-10" dirty="0">
                <a:latin typeface="Calibri"/>
                <a:cs typeface="Calibri"/>
              </a:rPr>
              <a:t>Cleaning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Calendar!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846" y="1512548"/>
            <a:ext cx="2376115" cy="183608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8559" y="6082451"/>
            <a:ext cx="2789162" cy="156018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693926"/>
            <a:ext cx="2534157" cy="2485390"/>
          </a:xfrm>
          <a:prstGeom prst="rect">
            <a:avLst/>
          </a:prstGeom>
        </p:spPr>
      </p:pic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428942" y="5790628"/>
            <a:ext cx="3466465" cy="2509520"/>
            <a:chOff x="428942" y="5790628"/>
            <a:chExt cx="3466465" cy="250952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785" y="5800470"/>
              <a:ext cx="3447415" cy="2372360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33705" y="5795390"/>
              <a:ext cx="3456940" cy="2499995"/>
            </a:xfrm>
            <a:custGeom>
              <a:avLst/>
              <a:gdLst/>
              <a:ahLst/>
              <a:cxnLst/>
              <a:rect l="l" t="t" r="r" b="b"/>
              <a:pathLst>
                <a:path w="3456940" h="2499995">
                  <a:moveTo>
                    <a:pt x="0" y="2499994"/>
                  </a:moveTo>
                  <a:lnTo>
                    <a:pt x="3456940" y="2499994"/>
                  </a:lnTo>
                  <a:lnTo>
                    <a:pt x="3456940" y="0"/>
                  </a:lnTo>
                  <a:lnTo>
                    <a:pt x="0" y="0"/>
                  </a:lnTo>
                  <a:lnTo>
                    <a:pt x="0" y="249999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0" y="1304256"/>
            <a:ext cx="1258210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893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89303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2176398"/>
            <a:ext cx="1717675" cy="70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Freddys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Force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Good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Dropbox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Upkeep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Remaining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Zenput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657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5440" y="2179142"/>
            <a:ext cx="1223010" cy="365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Zenput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UpKeep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493520"/>
            <a:chOff x="559117" y="3392487"/>
            <a:chExt cx="6599555" cy="149352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464945"/>
            </a:xfrm>
            <a:custGeom>
              <a:avLst/>
              <a:gdLst/>
              <a:ahLst/>
              <a:cxnLst/>
              <a:rect l="l" t="t" r="r" b="b"/>
              <a:pathLst>
                <a:path w="6570980" h="1464945">
                  <a:moveTo>
                    <a:pt x="0" y="244475"/>
                  </a:moveTo>
                  <a:lnTo>
                    <a:pt x="4445" y="194945"/>
                  </a:lnTo>
                  <a:lnTo>
                    <a:pt x="19050" y="149225"/>
                  </a:lnTo>
                  <a:lnTo>
                    <a:pt x="41275" y="107950"/>
                  </a:lnTo>
                  <a:lnTo>
                    <a:pt x="71120" y="71754"/>
                  </a:lnTo>
                  <a:lnTo>
                    <a:pt x="107315" y="41909"/>
                  </a:lnTo>
                  <a:lnTo>
                    <a:pt x="148590" y="19050"/>
                  </a:lnTo>
                  <a:lnTo>
                    <a:pt x="194945" y="5079"/>
                  </a:lnTo>
                  <a:lnTo>
                    <a:pt x="243839" y="0"/>
                  </a:lnTo>
                  <a:lnTo>
                    <a:pt x="6327140" y="0"/>
                  </a:lnTo>
                  <a:lnTo>
                    <a:pt x="6376035" y="5079"/>
                  </a:lnTo>
                  <a:lnTo>
                    <a:pt x="6422390" y="19050"/>
                  </a:lnTo>
                  <a:lnTo>
                    <a:pt x="6463665" y="41909"/>
                  </a:lnTo>
                  <a:lnTo>
                    <a:pt x="6499860" y="71754"/>
                  </a:lnTo>
                  <a:lnTo>
                    <a:pt x="6529705" y="107950"/>
                  </a:lnTo>
                  <a:lnTo>
                    <a:pt x="6551930" y="149225"/>
                  </a:lnTo>
                  <a:lnTo>
                    <a:pt x="6566535" y="194945"/>
                  </a:lnTo>
                  <a:lnTo>
                    <a:pt x="6570980" y="244475"/>
                  </a:lnTo>
                  <a:lnTo>
                    <a:pt x="6570980" y="1220470"/>
                  </a:lnTo>
                  <a:lnTo>
                    <a:pt x="6566535" y="1270000"/>
                  </a:lnTo>
                  <a:lnTo>
                    <a:pt x="6551930" y="1315720"/>
                  </a:lnTo>
                  <a:lnTo>
                    <a:pt x="6529705" y="1356995"/>
                  </a:lnTo>
                  <a:lnTo>
                    <a:pt x="6499860" y="1393189"/>
                  </a:lnTo>
                  <a:lnTo>
                    <a:pt x="6463665" y="1423035"/>
                  </a:lnTo>
                  <a:lnTo>
                    <a:pt x="6422390" y="1445260"/>
                  </a:lnTo>
                  <a:lnTo>
                    <a:pt x="6376035" y="1459864"/>
                  </a:lnTo>
                  <a:lnTo>
                    <a:pt x="6327140" y="1464945"/>
                  </a:lnTo>
                  <a:lnTo>
                    <a:pt x="243839" y="1464945"/>
                  </a:lnTo>
                  <a:lnTo>
                    <a:pt x="194945" y="1459864"/>
                  </a:lnTo>
                  <a:lnTo>
                    <a:pt x="148590" y="1445260"/>
                  </a:lnTo>
                  <a:lnTo>
                    <a:pt x="107315" y="1423035"/>
                  </a:lnTo>
                  <a:lnTo>
                    <a:pt x="71120" y="1393189"/>
                  </a:lnTo>
                  <a:lnTo>
                    <a:pt x="41275" y="1356995"/>
                  </a:lnTo>
                  <a:lnTo>
                    <a:pt x="19050" y="1315720"/>
                  </a:lnTo>
                  <a:lnTo>
                    <a:pt x="4445" y="1270000"/>
                  </a:lnTo>
                  <a:lnTo>
                    <a:pt x="0" y="1220470"/>
                  </a:lnTo>
                  <a:lnTo>
                    <a:pt x="0" y="24447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61657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3688841"/>
            <a:ext cx="321310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(3/4)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Google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Forms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(1/1)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13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980870"/>
            <a:ext cx="6593840" cy="1462405"/>
            <a:chOff x="551497" y="7980870"/>
            <a:chExt cx="6593840" cy="146240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995157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70"/>
                  </a:lnTo>
                  <a:lnTo>
                    <a:pt x="6560185" y="1243330"/>
                  </a:lnTo>
                  <a:lnTo>
                    <a:pt x="6546215" y="1287780"/>
                  </a:lnTo>
                  <a:lnTo>
                    <a:pt x="6523990" y="1328420"/>
                  </a:lnTo>
                  <a:lnTo>
                    <a:pt x="6495415" y="1363980"/>
                  </a:lnTo>
                  <a:lnTo>
                    <a:pt x="6459855" y="1393190"/>
                  </a:lnTo>
                  <a:lnTo>
                    <a:pt x="6419215" y="1415415"/>
                  </a:lnTo>
                  <a:lnTo>
                    <a:pt x="6374130" y="1429385"/>
                  </a:lnTo>
                  <a:lnTo>
                    <a:pt x="6325870" y="1433830"/>
                  </a:lnTo>
                  <a:lnTo>
                    <a:pt x="238760" y="1433830"/>
                  </a:lnTo>
                  <a:lnTo>
                    <a:pt x="190500" y="1429385"/>
                  </a:lnTo>
                  <a:lnTo>
                    <a:pt x="145415" y="1415415"/>
                  </a:lnTo>
                  <a:lnTo>
                    <a:pt x="105410" y="1393190"/>
                  </a:lnTo>
                  <a:lnTo>
                    <a:pt x="69850" y="1363980"/>
                  </a:lnTo>
                  <a:lnTo>
                    <a:pt x="40640" y="1328420"/>
                  </a:lnTo>
                  <a:lnTo>
                    <a:pt x="18415" y="1287780"/>
                  </a:lnTo>
                  <a:lnTo>
                    <a:pt x="4445" y="1243330"/>
                  </a:lnTo>
                  <a:lnTo>
                    <a:pt x="0" y="1195070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49404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77072"/>
              <a:ext cx="1373505" cy="12452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79968"/>
            <a:ext cx="4163060" cy="694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38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48)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>
            <a:grpSpLocks noGrp="1" noUngrp="1" noRot="1" noMove="1" noResize="1"/>
          </p:cNvGrpSpPr>
          <p:nvPr/>
        </p:nvGrpSpPr>
        <p:grpSpPr>
          <a:xfrm>
            <a:off x="7038340" y="9697084"/>
            <a:ext cx="567055" cy="183515"/>
            <a:chOff x="7038340" y="9697084"/>
            <a:chExt cx="567055" cy="183515"/>
          </a:xfrm>
        </p:grpSpPr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340" y="9726929"/>
              <a:ext cx="454659" cy="132080"/>
            </a:xfrm>
            <a:prstGeom prst="rect">
              <a:avLst/>
            </a:prstGeom>
          </p:spPr>
        </p:pic>
        <p:pic>
          <p:nvPicPr>
            <p:cNvPr id="23" name="object 2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1515" y="9697084"/>
              <a:ext cx="563879" cy="183515"/>
            </a:xfrm>
            <a:prstGeom prst="rect">
              <a:avLst/>
            </a:prstGeom>
          </p:spPr>
        </p:pic>
      </p:grpSp>
      <p:sp>
        <p:nvSpPr>
          <p:cNvPr id="24" name="object 2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5155" y="5897371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1" y="84169"/>
                </a:lnTo>
                <a:lnTo>
                  <a:pt x="117642" y="55445"/>
                </a:lnTo>
                <a:lnTo>
                  <a:pt x="155291" y="32074"/>
                </a:lnTo>
                <a:lnTo>
                  <a:pt x="196518" y="14649"/>
                </a:lnTo>
                <a:lnTo>
                  <a:pt x="240731" y="3760"/>
                </a:lnTo>
                <a:lnTo>
                  <a:pt x="287337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37" y="1724025"/>
                </a:lnTo>
                <a:lnTo>
                  <a:pt x="240731" y="1720264"/>
                </a:lnTo>
                <a:lnTo>
                  <a:pt x="196518" y="1709376"/>
                </a:lnTo>
                <a:lnTo>
                  <a:pt x="155291" y="1691953"/>
                </a:lnTo>
                <a:lnTo>
                  <a:pt x="117642" y="1668587"/>
                </a:lnTo>
                <a:lnTo>
                  <a:pt x="84161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2E30D636-7A4B-56EB-BBF5-CFAD0627B2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6123091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23" y="2307717"/>
            <a:ext cx="7692390" cy="7061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4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Good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 Fundraising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website.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scheduling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fundraiser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nights.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Anytime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someone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fundraiser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through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15%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total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business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brought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back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button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POS </a:t>
            </a:r>
            <a:r>
              <a:rPr sz="1100" dirty="0">
                <a:latin typeface="Calibri"/>
                <a:cs typeface="Calibri"/>
              </a:rPr>
              <a:t>automatically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does the 15%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pressed.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b="1" i="1" spc="-25" dirty="0">
                <a:solidFill>
                  <a:srgbClr val="1F2023"/>
                </a:solidFill>
                <a:latin typeface="Trebuchet MS"/>
                <a:cs typeface="Trebuchet MS"/>
              </a:rPr>
              <a:t>Best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50" dirty="0">
                <a:solidFill>
                  <a:srgbClr val="1F2023"/>
                </a:solidFill>
                <a:latin typeface="Trebuchet MS"/>
                <a:cs typeface="Trebuchet MS"/>
              </a:rPr>
              <a:t>Practice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reminder</a:t>
            </a:r>
            <a:r>
              <a:rPr sz="1100" b="1" i="1" spc="-7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20" dirty="0">
                <a:solidFill>
                  <a:srgbClr val="1F2023"/>
                </a:solidFill>
                <a:latin typeface="Trebuchet MS"/>
                <a:cs typeface="Trebuchet MS"/>
              </a:rPr>
              <a:t>is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85" dirty="0">
                <a:solidFill>
                  <a:srgbClr val="1F2023"/>
                </a:solidFill>
                <a:latin typeface="Trebuchet MS"/>
                <a:cs typeface="Trebuchet MS"/>
              </a:rPr>
              <a:t>to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35" dirty="0">
                <a:solidFill>
                  <a:srgbClr val="1F2023"/>
                </a:solidFill>
                <a:latin typeface="Trebuchet MS"/>
                <a:cs typeface="Trebuchet MS"/>
              </a:rPr>
              <a:t>make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105" dirty="0">
                <a:solidFill>
                  <a:srgbClr val="1F2023"/>
                </a:solidFill>
                <a:latin typeface="Trebuchet MS"/>
                <a:cs typeface="Trebuchet MS"/>
              </a:rPr>
              <a:t>it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85" dirty="0">
                <a:solidFill>
                  <a:srgbClr val="1F2023"/>
                </a:solidFill>
                <a:latin typeface="Trebuchet MS"/>
                <a:cs typeface="Trebuchet MS"/>
              </a:rPr>
              <a:t>a</a:t>
            </a:r>
            <a:r>
              <a:rPr sz="1100" b="1" i="1" spc="-5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95" dirty="0">
                <a:solidFill>
                  <a:srgbClr val="1F2023"/>
                </a:solidFill>
                <a:latin typeface="Trebuchet MS"/>
                <a:cs typeface="Trebuchet MS"/>
              </a:rPr>
              <a:t>“big</a:t>
            </a:r>
            <a:r>
              <a:rPr sz="1100" b="1" i="1" spc="-4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100" dirty="0">
                <a:solidFill>
                  <a:srgbClr val="1F2023"/>
                </a:solidFill>
                <a:latin typeface="Trebuchet MS"/>
                <a:cs typeface="Trebuchet MS"/>
              </a:rPr>
              <a:t>deal”</a:t>
            </a:r>
            <a:r>
              <a:rPr sz="1100" b="1" i="1" spc="-7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80" dirty="0">
                <a:solidFill>
                  <a:srgbClr val="1F2023"/>
                </a:solidFill>
                <a:latin typeface="Trebuchet MS"/>
                <a:cs typeface="Trebuchet MS"/>
              </a:rPr>
              <a:t>&amp;</a:t>
            </a:r>
            <a:r>
              <a:rPr sz="1100" b="1" i="1" spc="-7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always </a:t>
            </a:r>
            <a:r>
              <a:rPr sz="1100" b="1" i="1" spc="-70" dirty="0">
                <a:solidFill>
                  <a:srgbClr val="1F2023"/>
                </a:solidFill>
                <a:latin typeface="Trebuchet MS"/>
                <a:cs typeface="Trebuchet MS"/>
              </a:rPr>
              <a:t>allow</a:t>
            </a:r>
            <a:r>
              <a:rPr sz="1100" b="1" i="1" spc="-5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the </a:t>
            </a:r>
            <a:r>
              <a:rPr sz="1100" b="1" i="1" spc="-30" dirty="0">
                <a:solidFill>
                  <a:srgbClr val="1F2023"/>
                </a:solidFill>
                <a:latin typeface="Trebuchet MS"/>
                <a:cs typeface="Trebuchet MS"/>
              </a:rPr>
              <a:t>guest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85" dirty="0">
                <a:solidFill>
                  <a:srgbClr val="1F2023"/>
                </a:solidFill>
                <a:latin typeface="Trebuchet MS"/>
                <a:cs typeface="Trebuchet MS"/>
              </a:rPr>
              <a:t>to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80" dirty="0">
                <a:solidFill>
                  <a:srgbClr val="1F2023"/>
                </a:solidFill>
                <a:latin typeface="Trebuchet MS"/>
                <a:cs typeface="Trebuchet MS"/>
              </a:rPr>
              <a:t>tell</a:t>
            </a:r>
            <a:r>
              <a:rPr sz="1100" b="1" i="1" spc="-5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45" dirty="0">
                <a:solidFill>
                  <a:srgbClr val="1F2023"/>
                </a:solidFill>
                <a:latin typeface="Trebuchet MS"/>
                <a:cs typeface="Trebuchet MS"/>
              </a:rPr>
              <a:t>you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25" dirty="0">
                <a:solidFill>
                  <a:srgbClr val="1F2023"/>
                </a:solidFill>
                <a:latin typeface="Trebuchet MS"/>
                <a:cs typeface="Trebuchet MS"/>
              </a:rPr>
              <a:t>if </a:t>
            </a:r>
            <a:r>
              <a:rPr sz="1100" b="1" i="1" spc="-80" dirty="0">
                <a:solidFill>
                  <a:srgbClr val="1F2023"/>
                </a:solidFill>
                <a:latin typeface="Trebuchet MS"/>
                <a:cs typeface="Trebuchet MS"/>
              </a:rPr>
              <a:t>they</a:t>
            </a:r>
            <a:r>
              <a:rPr sz="1100" b="1" i="1" spc="-45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75" dirty="0">
                <a:solidFill>
                  <a:srgbClr val="1F2023"/>
                </a:solidFill>
                <a:latin typeface="Trebuchet MS"/>
                <a:cs typeface="Trebuchet MS"/>
              </a:rPr>
              <a:t>are</a:t>
            </a:r>
            <a:r>
              <a:rPr sz="1100" b="1" i="1" spc="-5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55" dirty="0">
                <a:solidFill>
                  <a:srgbClr val="1F2023"/>
                </a:solidFill>
                <a:latin typeface="Trebuchet MS"/>
                <a:cs typeface="Trebuchet MS"/>
              </a:rPr>
              <a:t>here </a:t>
            </a:r>
            <a:r>
              <a:rPr sz="1100" b="1" i="1" spc="-70" dirty="0">
                <a:solidFill>
                  <a:srgbClr val="1F2023"/>
                </a:solidFill>
                <a:latin typeface="Trebuchet MS"/>
                <a:cs typeface="Trebuchet MS"/>
              </a:rPr>
              <a:t>for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65" dirty="0">
                <a:solidFill>
                  <a:srgbClr val="1F2023"/>
                </a:solidFill>
                <a:latin typeface="Trebuchet MS"/>
                <a:cs typeface="Trebuchet MS"/>
              </a:rPr>
              <a:t>the</a:t>
            </a:r>
            <a:r>
              <a:rPr sz="1100" b="1" i="1" spc="-60" dirty="0">
                <a:solidFill>
                  <a:srgbClr val="1F2023"/>
                </a:solidFill>
                <a:latin typeface="Trebuchet MS"/>
                <a:cs typeface="Trebuchet MS"/>
              </a:rPr>
              <a:t> </a:t>
            </a:r>
            <a:r>
              <a:rPr sz="1100" b="1" i="1" spc="-10" dirty="0">
                <a:solidFill>
                  <a:srgbClr val="1F2023"/>
                </a:solidFill>
                <a:latin typeface="Trebuchet MS"/>
                <a:cs typeface="Trebuchet MS"/>
              </a:rPr>
              <a:t>fundraiser.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550" y="3300095"/>
            <a:ext cx="5398135" cy="306705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50" y="6760247"/>
            <a:ext cx="2238375" cy="298450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8250" y="1257300"/>
            <a:ext cx="4837684" cy="9683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868" y="1597278"/>
            <a:ext cx="3257550" cy="169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spc="-45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stay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organized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use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an </a:t>
            </a:r>
            <a:r>
              <a:rPr sz="1100" spc="-10" dirty="0">
                <a:latin typeface="Calibri"/>
                <a:cs typeface="Calibri"/>
              </a:rPr>
              <a:t>online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system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called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Dropbox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50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share</a:t>
            </a:r>
            <a:r>
              <a:rPr sz="1100" spc="160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files</a:t>
            </a:r>
            <a:r>
              <a:rPr sz="1100" spc="160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160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160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locations</a:t>
            </a:r>
            <a:r>
              <a:rPr sz="1100" spc="155" dirty="0">
                <a:latin typeface="Calibri"/>
                <a:cs typeface="Calibri"/>
              </a:rPr>
              <a:t> 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325" dirty="0">
                <a:latin typeface="Calibri"/>
                <a:cs typeface="Calibri"/>
              </a:rPr>
              <a:t>  </a:t>
            </a:r>
            <a:r>
              <a:rPr sz="1100" spc="-10" dirty="0">
                <a:latin typeface="Calibri"/>
                <a:cs typeface="Calibri"/>
              </a:rPr>
              <a:t>between </a:t>
            </a:r>
            <a:r>
              <a:rPr sz="1100" dirty="0">
                <a:latin typeface="Calibri"/>
                <a:cs typeface="Calibri"/>
              </a:rPr>
              <a:t>Restaurants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regional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leaders.</a:t>
            </a:r>
            <a:endParaRPr sz="1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75"/>
              </a:spcBef>
            </a:pPr>
            <a:r>
              <a:rPr sz="1100" spc="-10" dirty="0">
                <a:latin typeface="Calibri"/>
                <a:cs typeface="Calibri"/>
              </a:rPr>
              <a:t>Some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examples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forms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shared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127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Counts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Contact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Lists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20" dirty="0">
                <a:latin typeface="Calibri"/>
                <a:cs typeface="Calibri"/>
              </a:rPr>
              <a:t>Delegation</a:t>
            </a:r>
            <a:r>
              <a:rPr sz="1100" spc="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Lists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20" dirty="0">
                <a:latin typeface="Calibri"/>
                <a:cs typeface="Calibri"/>
              </a:rPr>
              <a:t>Etc.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79240" y="4146041"/>
            <a:ext cx="3207385" cy="21939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UpKeep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how Restaurants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service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that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repaired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Once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submitted,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these </a:t>
            </a:r>
            <a:r>
              <a:rPr sz="1100" dirty="0">
                <a:latin typeface="Calibri"/>
                <a:cs typeface="Calibri"/>
              </a:rPr>
              <a:t>requests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Facilities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who</a:t>
            </a:r>
            <a:r>
              <a:rPr sz="1100" spc="-25" dirty="0">
                <a:latin typeface="Calibri"/>
                <a:cs typeface="Calibri"/>
              </a:rPr>
              <a:t> in </a:t>
            </a:r>
            <a:r>
              <a:rPr sz="1100" dirty="0">
                <a:latin typeface="Calibri"/>
                <a:cs typeface="Calibri"/>
              </a:rPr>
              <a:t>turn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creates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task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hand.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most </a:t>
            </a:r>
            <a:r>
              <a:rPr sz="1100" dirty="0">
                <a:latin typeface="Calibri"/>
                <a:cs typeface="Calibri"/>
              </a:rPr>
              <a:t>cases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contact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24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hours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Medium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severity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issues.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 to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cover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how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spcBef>
                <a:spcPts val="124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Submit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endParaRPr sz="110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Add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Notes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endParaRPr sz="110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Calibri"/>
                <a:cs typeface="Calibri"/>
              </a:rPr>
              <a:t>Cancel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</a:t>
            </a:r>
            <a:endParaRPr sz="1100">
              <a:latin typeface="Calibri"/>
              <a:cs typeface="Calibri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Calibri"/>
                <a:cs typeface="Calibri"/>
              </a:rPr>
              <a:t>Check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Status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submission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868" y="6826122"/>
            <a:ext cx="3810000" cy="2877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Throughout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you’ve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introduced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variety</a:t>
            </a:r>
            <a:r>
              <a:rPr sz="1100" spc="-25" dirty="0">
                <a:latin typeface="Calibri"/>
                <a:cs typeface="Calibri"/>
              </a:rPr>
              <a:t> of </a:t>
            </a:r>
            <a:r>
              <a:rPr sz="1100" spc="-10" dirty="0">
                <a:latin typeface="Calibri"/>
                <a:cs typeface="Calibri"/>
              </a:rPr>
              <a:t>Zenput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Forms.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Today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cover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remaining</a:t>
            </a:r>
            <a:r>
              <a:rPr sz="1100" spc="-10" dirty="0">
                <a:latin typeface="Calibri"/>
                <a:cs typeface="Calibri"/>
              </a:rPr>
              <a:t> forms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or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taught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10" dirty="0">
                <a:latin typeface="Calibri"/>
                <a:cs typeface="Calibri"/>
              </a:rPr>
              <a:t> managers.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127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AM/Pm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Readiness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Ecosure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Audit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Facilities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and </a:t>
            </a:r>
            <a:r>
              <a:rPr sz="1100" spc="-20" dirty="0">
                <a:latin typeface="Calibri"/>
                <a:cs typeface="Calibri"/>
              </a:rPr>
              <a:t>Equipment Audit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Freddys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Factor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Audit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Freddys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Product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Issue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Guest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Incident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Hospitality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Audit</a:t>
            </a:r>
            <a:r>
              <a:rPr sz="1100" spc="-20" dirty="0">
                <a:latin typeface="Calibri"/>
                <a:cs typeface="Calibri"/>
              </a:rPr>
              <a:t> DT/Dine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Landscaping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Audit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Mystery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DT/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Dine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MLY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OAR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Manager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Audit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Vendor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Sign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/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OUT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Incident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103" y="1341943"/>
            <a:ext cx="920402" cy="183531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5246" y="3895528"/>
            <a:ext cx="830947" cy="178962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532" y="6574339"/>
            <a:ext cx="761479" cy="178962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365" y="1588769"/>
            <a:ext cx="3474085" cy="1520698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150" y="4180840"/>
            <a:ext cx="3254629" cy="1796414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8875" y="7976107"/>
            <a:ext cx="1781175" cy="60959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135" y="1304256"/>
            <a:ext cx="1299358" cy="154470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77110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67255"/>
            <a:ext cx="15049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Wingdings"/>
                <a:cs typeface="Wingdings"/>
              </a:rPr>
              <a:t></a:t>
            </a:r>
            <a:endParaRPr sz="11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732" y="2167255"/>
            <a:ext cx="52133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Calibri"/>
                <a:cs typeface="Calibri"/>
              </a:rPr>
              <a:t>Ordering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82725" y="2335148"/>
            <a:ext cx="1194435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Marketing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Expo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Office Express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Spectrum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Hockenbergs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4" name="object 14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4938"/>
            <a:ext cx="32162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Daily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(4/4)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5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8" name="object 18"/>
          <p:cNvGrpSpPr>
            <a:grpSpLocks noGrp="1" noUngrp="1" noRot="1" noMove="1" noResize="1"/>
          </p:cNvGrpSpPr>
          <p:nvPr/>
        </p:nvGrpSpPr>
        <p:grpSpPr>
          <a:xfrm>
            <a:off x="551497" y="7680769"/>
            <a:ext cx="6593840" cy="1462405"/>
            <a:chOff x="551497" y="7680769"/>
            <a:chExt cx="6593840" cy="1462405"/>
          </a:xfrm>
        </p:grpSpPr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695056"/>
              <a:ext cx="6565265" cy="1433830"/>
            </a:xfrm>
            <a:custGeom>
              <a:avLst/>
              <a:gdLst/>
              <a:ahLst/>
              <a:cxnLst/>
              <a:rect l="l" t="t" r="r" b="b"/>
              <a:pathLst>
                <a:path w="6565265" h="1433829">
                  <a:moveTo>
                    <a:pt x="0" y="238760"/>
                  </a:moveTo>
                  <a:lnTo>
                    <a:pt x="4445" y="190500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8415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8415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0500"/>
                  </a:lnTo>
                  <a:lnTo>
                    <a:pt x="6565265" y="238760"/>
                  </a:lnTo>
                  <a:lnTo>
                    <a:pt x="6565265" y="1195031"/>
                  </a:lnTo>
                  <a:lnTo>
                    <a:pt x="6560185" y="1243291"/>
                  </a:lnTo>
                  <a:lnTo>
                    <a:pt x="6546215" y="1287741"/>
                  </a:lnTo>
                  <a:lnTo>
                    <a:pt x="6523990" y="1328381"/>
                  </a:lnTo>
                  <a:lnTo>
                    <a:pt x="6495415" y="1363941"/>
                  </a:lnTo>
                  <a:lnTo>
                    <a:pt x="6459855" y="1393151"/>
                  </a:lnTo>
                  <a:lnTo>
                    <a:pt x="6419215" y="1415376"/>
                  </a:lnTo>
                  <a:lnTo>
                    <a:pt x="6374130" y="1429346"/>
                  </a:lnTo>
                  <a:lnTo>
                    <a:pt x="6325870" y="1433791"/>
                  </a:lnTo>
                  <a:lnTo>
                    <a:pt x="238760" y="1433791"/>
                  </a:lnTo>
                  <a:lnTo>
                    <a:pt x="190500" y="1429346"/>
                  </a:lnTo>
                  <a:lnTo>
                    <a:pt x="145415" y="1415376"/>
                  </a:lnTo>
                  <a:lnTo>
                    <a:pt x="105410" y="1393151"/>
                  </a:lnTo>
                  <a:lnTo>
                    <a:pt x="69850" y="1363941"/>
                  </a:lnTo>
                  <a:lnTo>
                    <a:pt x="40640" y="1328381"/>
                  </a:lnTo>
                  <a:lnTo>
                    <a:pt x="18415" y="1287741"/>
                  </a:lnTo>
                  <a:lnTo>
                    <a:pt x="4445" y="1243291"/>
                  </a:lnTo>
                  <a:lnTo>
                    <a:pt x="0" y="1195031"/>
                  </a:lnTo>
                  <a:lnTo>
                    <a:pt x="0" y="238760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7849303"/>
              <a:ext cx="2843119" cy="112221"/>
            </a:xfrm>
            <a:prstGeom prst="rect">
              <a:avLst/>
            </a:prstGeom>
          </p:spPr>
        </p:pic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7776933"/>
              <a:ext cx="1373505" cy="1245235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7978520"/>
            <a:ext cx="4163060" cy="69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54)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Objectives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>
            <a:grpSpLocks noGrp="1" noUngrp="1" noRot="1" noMove="1" noResize="1"/>
          </p:cNvGrpSpPr>
          <p:nvPr/>
        </p:nvGrpSpPr>
        <p:grpSpPr>
          <a:xfrm>
            <a:off x="7038340" y="9559556"/>
            <a:ext cx="567055" cy="183515"/>
            <a:chOff x="7038340" y="9559556"/>
            <a:chExt cx="567055" cy="183515"/>
          </a:xfrm>
        </p:grpSpPr>
        <p:pic>
          <p:nvPicPr>
            <p:cNvPr id="24" name="object 2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8340" y="9589401"/>
              <a:ext cx="454659" cy="132080"/>
            </a:xfrm>
            <a:prstGeom prst="rect">
              <a:avLst/>
            </a:prstGeom>
          </p:spPr>
        </p:pic>
        <p:pic>
          <p:nvPicPr>
            <p:cNvPr id="25" name="object 2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41515" y="9559556"/>
              <a:ext cx="563879" cy="183514"/>
            </a:xfrm>
            <a:prstGeom prst="rect">
              <a:avLst/>
            </a:prstGeom>
          </p:spPr>
        </p:pic>
      </p:grpSp>
      <p:sp>
        <p:nvSpPr>
          <p:cNvPr id="26" name="object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557809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3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3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3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07B31B77-BA81-12AB-25DF-5450DE7AD6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5802431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44085" y="2194686"/>
            <a:ext cx="3089275" cy="1190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find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Freddy’s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Gear.</a:t>
            </a:r>
            <a:r>
              <a:rPr sz="1100" spc="-10" dirty="0">
                <a:latin typeface="Calibri"/>
                <a:cs typeface="Calibri"/>
              </a:rPr>
              <a:t> These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items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typically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period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payroll deducted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those that order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items</a:t>
            </a:r>
            <a:endParaRPr sz="1100">
              <a:latin typeface="Calibri"/>
              <a:cs typeface="Calibri"/>
            </a:endParaRPr>
          </a:p>
          <a:p>
            <a:pPr marL="12700" marR="81915">
              <a:lnSpc>
                <a:spcPct val="100000"/>
              </a:lnSpc>
              <a:spcBef>
                <a:spcPts val="1255"/>
              </a:spcBef>
            </a:pPr>
            <a:r>
              <a:rPr sz="1100" dirty="0">
                <a:latin typeface="Calibri"/>
                <a:cs typeface="Calibri"/>
              </a:rPr>
              <a:t>Additionally,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Sanmar.com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any </a:t>
            </a:r>
            <a:r>
              <a:rPr sz="1100" dirty="0">
                <a:latin typeface="Calibri"/>
                <a:cs typeface="Calibri"/>
              </a:rPr>
              <a:t>custom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gear.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purchases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submitted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DOO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approval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prior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purchasing.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6348" y="4127753"/>
            <a:ext cx="31692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Every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good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operation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two.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Office </a:t>
            </a:r>
            <a:r>
              <a:rPr sz="1100" dirty="0">
                <a:latin typeface="Calibri"/>
                <a:cs typeface="Calibri"/>
              </a:rPr>
              <a:t>Express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anything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office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related. </a:t>
            </a:r>
            <a:r>
              <a:rPr sz="1100" dirty="0">
                <a:latin typeface="Calibri"/>
                <a:cs typeface="Calibri"/>
              </a:rPr>
              <a:t>Paper,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paper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clips,</a:t>
            </a:r>
            <a:r>
              <a:rPr sz="1100" spc="-10" dirty="0">
                <a:latin typeface="Calibri"/>
                <a:cs typeface="Calibri"/>
              </a:rPr>
              <a:t> printer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ink,</a:t>
            </a:r>
            <a:r>
              <a:rPr sz="1100" spc="-10" dirty="0">
                <a:latin typeface="Calibri"/>
                <a:cs typeface="Calibri"/>
              </a:rPr>
              <a:t> clipboards,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etc.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 just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few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here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time.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164" y="8448294"/>
            <a:ext cx="307086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purchase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majority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your </a:t>
            </a:r>
            <a:r>
              <a:rPr sz="1100" dirty="0">
                <a:latin typeface="Calibri"/>
                <a:cs typeface="Calibri"/>
              </a:rPr>
              <a:t>smallware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Spatulas,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scrapers,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hoses,</a:t>
            </a:r>
            <a:r>
              <a:rPr sz="1100" spc="-10" dirty="0">
                <a:latin typeface="Calibri"/>
                <a:cs typeface="Calibri"/>
              </a:rPr>
              <a:t> racks, shelves,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containers,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 are</a:t>
            </a:r>
            <a:r>
              <a:rPr sz="1100" spc="-10" dirty="0">
                <a:latin typeface="Calibri"/>
                <a:cs typeface="Calibri"/>
              </a:rPr>
              <a:t> examples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you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purchase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here.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44085" y="6228333"/>
            <a:ext cx="309054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5890">
              <a:lnSpc>
                <a:spcPct val="100099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There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signs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posters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throughout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ranging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from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information,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decorative,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spc="-10" dirty="0">
                <a:latin typeface="Calibri"/>
                <a:cs typeface="Calibri"/>
              </a:rPr>
              <a:t>advertising.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</a:pPr>
            <a:r>
              <a:rPr sz="1100" spc="-10" dirty="0">
                <a:latin typeface="Calibri"/>
                <a:cs typeface="Calibri"/>
              </a:rPr>
              <a:t>This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site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where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order all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materials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related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spc="-10" dirty="0">
                <a:latin typeface="Calibri"/>
                <a:cs typeface="Calibri"/>
              </a:rPr>
              <a:t>printing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Freddy’s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materials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2434" y="1938671"/>
            <a:ext cx="1043762" cy="183455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64" y="3867174"/>
            <a:ext cx="1557193" cy="188139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990" y="5681598"/>
            <a:ext cx="2520696" cy="1640839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393" y="8191032"/>
            <a:ext cx="1402848" cy="183550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1599" y="5973358"/>
            <a:ext cx="1681690" cy="183550"/>
          </a:xfrm>
          <a:prstGeom prst="rect">
            <a:avLst/>
          </a:prstGeom>
        </p:spPr>
      </p:pic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909" y="1848357"/>
            <a:ext cx="3353435" cy="1082040"/>
          </a:xfrm>
          <a:prstGeom prst="rect">
            <a:avLst/>
          </a:prstGeom>
        </p:spPr>
      </p:pic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39540" y="3805110"/>
            <a:ext cx="3503929" cy="1257109"/>
          </a:xfrm>
          <a:prstGeom prst="rect">
            <a:avLst/>
          </a:prstGeom>
        </p:spPr>
      </p:pic>
      <p:pic>
        <p:nvPicPr>
          <p:cNvPr id="15" name="object 1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20845" y="7899387"/>
            <a:ext cx="3012185" cy="153732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-6350" y="0"/>
            <a:ext cx="7785100" cy="5702300"/>
            <a:chOff x="-6350" y="0"/>
            <a:chExt cx="7785100" cy="5702300"/>
          </a:xfrm>
        </p:grpSpPr>
        <p:sp>
          <p:nvSpPr>
            <p:cNvPr id="3" name="object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72400" cy="149860"/>
            </a:xfrm>
            <a:custGeom>
              <a:avLst/>
              <a:gdLst/>
              <a:ahLst/>
              <a:cxnLst/>
              <a:rect l="l" t="t" r="r" b="b"/>
              <a:pathLst>
                <a:path w="7772400" h="149860">
                  <a:moveTo>
                    <a:pt x="7772400" y="0"/>
                  </a:moveTo>
                  <a:lnTo>
                    <a:pt x="0" y="0"/>
                  </a:lnTo>
                  <a:lnTo>
                    <a:pt x="0" y="149860"/>
                  </a:lnTo>
                  <a:lnTo>
                    <a:pt x="7772400" y="14986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4869179"/>
              <a:ext cx="7772400" cy="149860"/>
            </a:xfrm>
            <a:custGeom>
              <a:avLst/>
              <a:gdLst/>
              <a:ahLst/>
              <a:cxnLst/>
              <a:rect l="l" t="t" r="r" b="b"/>
              <a:pathLst>
                <a:path w="7772400" h="149860">
                  <a:moveTo>
                    <a:pt x="0" y="149860"/>
                  </a:moveTo>
                  <a:lnTo>
                    <a:pt x="7772400" y="149860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14986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5355" y="4123690"/>
              <a:ext cx="5899150" cy="1578610"/>
            </a:xfrm>
            <a:prstGeom prst="rect">
              <a:avLst/>
            </a:prstGeom>
          </p:spPr>
        </p:pic>
        <p:pic>
          <p:nvPicPr>
            <p:cNvPr id="6" name="object 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219" y="4311015"/>
              <a:ext cx="3562350" cy="1119504"/>
            </a:xfrm>
            <a:prstGeom prst="rect">
              <a:avLst/>
            </a:prstGeom>
          </p:spPr>
        </p:pic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1454" y="4311015"/>
              <a:ext cx="2768600" cy="1119504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414" y="5015229"/>
              <a:ext cx="3423920" cy="51181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329055" y="4459935"/>
            <a:ext cx="512318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20" dirty="0"/>
              <a:t>MANAGERIAL</a:t>
            </a:r>
            <a:r>
              <a:rPr sz="4000" spc="-130" dirty="0"/>
              <a:t> </a:t>
            </a:r>
            <a:r>
              <a:rPr sz="4000" spc="-10" dirty="0"/>
              <a:t>TRAINING</a:t>
            </a:r>
            <a:endParaRPr sz="4000"/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2957" y="5078984"/>
            <a:ext cx="3132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WORKBOOK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54404" y="9176715"/>
            <a:ext cx="5868670" cy="3651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0005" marR="5080" indent="-27940">
              <a:lnSpc>
                <a:spcPct val="102000"/>
              </a:lnSpc>
              <a:spcBef>
                <a:spcPts val="75"/>
              </a:spcBef>
            </a:pP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following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material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is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aligned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with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5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Freddy</a:t>
            </a:r>
            <a:r>
              <a:rPr sz="1100" i="1" dirty="0">
                <a:latin typeface="Calibri"/>
                <a:cs typeface="Calibri"/>
              </a:rPr>
              <a:t>’</a:t>
            </a:r>
            <a:r>
              <a:rPr sz="1100" i="1" dirty="0">
                <a:latin typeface="Arial"/>
                <a:cs typeface="Arial"/>
              </a:rPr>
              <a:t>s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USA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Managerial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training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program</a:t>
            </a:r>
            <a:r>
              <a:rPr sz="1100" i="1" spc="-7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</a:t>
            </a:r>
            <a:r>
              <a:rPr sz="1100" i="1" spc="-6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spc="-25" dirty="0">
                <a:latin typeface="Arial"/>
                <a:cs typeface="Arial"/>
              </a:rPr>
              <a:t>MIT </a:t>
            </a:r>
            <a:r>
              <a:rPr sz="1100" i="1" dirty="0">
                <a:latin typeface="Arial"/>
                <a:cs typeface="Arial"/>
              </a:rPr>
              <a:t>Workbook.</a:t>
            </a:r>
            <a:r>
              <a:rPr sz="1100" i="1" spc="204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Please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use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all</a:t>
            </a:r>
            <a:r>
              <a:rPr sz="1100" i="1" spc="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subsequent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pages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with</a:t>
            </a:r>
            <a:r>
              <a:rPr sz="1100" i="1" spc="-5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pages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53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through</a:t>
            </a:r>
            <a:r>
              <a:rPr sz="1100" i="1" spc="-5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82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MIT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Workbook.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0300" y="6643878"/>
            <a:ext cx="3165855" cy="15836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66213" y="1335150"/>
            <a:ext cx="5008880" cy="2844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0" spc="-25" dirty="0">
                <a:latin typeface="Calibri Light"/>
                <a:cs typeface="Calibri Light"/>
              </a:rPr>
              <a:t>HotLine </a:t>
            </a:r>
            <a:r>
              <a:rPr sz="1400" b="0" spc="-10" dirty="0">
                <a:latin typeface="Calibri Light"/>
                <a:cs typeface="Calibri Light"/>
              </a:rPr>
              <a:t>Priorities</a:t>
            </a:r>
            <a:endParaRPr sz="1400">
              <a:latin typeface="Calibri Light"/>
              <a:cs typeface="Calibri Light"/>
            </a:endParaRPr>
          </a:p>
          <a:p>
            <a:pPr marL="313055" indent="-227329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313055" algn="l"/>
              </a:tabLst>
            </a:pPr>
            <a:r>
              <a:rPr sz="1400" b="0" spc="-20" dirty="0">
                <a:latin typeface="Calibri Light"/>
                <a:cs typeface="Calibri Light"/>
              </a:rPr>
              <a:t>Are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there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35" dirty="0">
                <a:latin typeface="Calibri Light"/>
                <a:cs typeface="Calibri Light"/>
              </a:rPr>
              <a:t>any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Food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Safety</a:t>
            </a:r>
            <a:r>
              <a:rPr sz="1400" b="0" spc="-2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issues?</a:t>
            </a:r>
            <a:endParaRPr sz="1400">
              <a:latin typeface="Calibri Light"/>
              <a:cs typeface="Calibri Light"/>
            </a:endParaRPr>
          </a:p>
          <a:p>
            <a:pPr marL="313055" indent="-227329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13055" algn="l"/>
              </a:tabLst>
            </a:pPr>
            <a:r>
              <a:rPr sz="1400" b="0" dirty="0">
                <a:latin typeface="Calibri Light"/>
                <a:cs typeface="Calibri Light"/>
              </a:rPr>
              <a:t>Is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GPS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being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maintained?</a:t>
            </a:r>
            <a:endParaRPr sz="1400">
              <a:latin typeface="Calibri Light"/>
              <a:cs typeface="Calibri Light"/>
            </a:endParaRPr>
          </a:p>
          <a:p>
            <a:pPr marL="313055" indent="-227329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313055" algn="l"/>
              </a:tabLst>
            </a:pPr>
            <a:r>
              <a:rPr sz="1400" b="0" spc="-20" dirty="0">
                <a:latin typeface="Calibri Light"/>
                <a:cs typeface="Calibri Light"/>
              </a:rPr>
              <a:t>Are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all</a:t>
            </a:r>
            <a:r>
              <a:rPr sz="1400" b="0" spc="-25" dirty="0">
                <a:latin typeface="Calibri Light"/>
                <a:cs typeface="Calibri Light"/>
              </a:rPr>
              <a:t> quality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control points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being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maintained?</a:t>
            </a:r>
            <a:endParaRPr sz="1400">
              <a:latin typeface="Calibri Light"/>
              <a:cs typeface="Calibri Light"/>
            </a:endParaRPr>
          </a:p>
          <a:p>
            <a:pPr marL="313055" indent="-227329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13055" algn="l"/>
              </a:tabLst>
            </a:pPr>
            <a:r>
              <a:rPr sz="1400" b="0" dirty="0">
                <a:latin typeface="Calibri Light"/>
                <a:cs typeface="Calibri Light"/>
              </a:rPr>
              <a:t>Is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the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line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running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smoothly?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(Is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your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presence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needed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on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the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line?)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spc="-30" dirty="0">
                <a:latin typeface="Calibri Light"/>
                <a:cs typeface="Calibri Light"/>
              </a:rPr>
              <a:t>Start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at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Grill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1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30" dirty="0">
                <a:latin typeface="Calibri Light"/>
                <a:cs typeface="Calibri Light"/>
              </a:rPr>
              <a:t>and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work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your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way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down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the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line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50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dirty="0">
                <a:latin typeface="Calibri Light"/>
                <a:cs typeface="Calibri Light"/>
              </a:rPr>
              <a:t>No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Red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/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Yellow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Tickets?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spc="-25" dirty="0">
                <a:latin typeface="Calibri Light"/>
                <a:cs typeface="Calibri Light"/>
              </a:rPr>
              <a:t>Everyone</a:t>
            </a:r>
            <a:r>
              <a:rPr sz="1400" b="0" spc="-10" dirty="0">
                <a:latin typeface="Calibri Light"/>
                <a:cs typeface="Calibri Light"/>
              </a:rPr>
              <a:t> organized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dirty="0">
                <a:latin typeface="Calibri Light"/>
                <a:cs typeface="Calibri Light"/>
              </a:rPr>
              <a:t>No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bottlenecking</a:t>
            </a:r>
            <a:endParaRPr sz="1400">
              <a:latin typeface="Calibri Light"/>
              <a:cs typeface="Calibri Light"/>
            </a:endParaRPr>
          </a:p>
          <a:p>
            <a:pPr marL="313055" indent="-227329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13055" algn="l"/>
              </a:tabLst>
            </a:pPr>
            <a:r>
              <a:rPr sz="1400" b="0" spc="-20" dirty="0">
                <a:latin typeface="Calibri Light"/>
                <a:cs typeface="Calibri Light"/>
              </a:rPr>
              <a:t>Is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everything</a:t>
            </a:r>
            <a:r>
              <a:rPr sz="1400" b="0" spc="-10" dirty="0">
                <a:latin typeface="Calibri Light"/>
                <a:cs typeface="Calibri Light"/>
              </a:rPr>
              <a:t> stocked?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50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spc="-25" dirty="0">
                <a:latin typeface="Calibri Light"/>
                <a:cs typeface="Calibri Light"/>
              </a:rPr>
              <a:t>Red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baskets</a:t>
            </a:r>
            <a:endParaRPr sz="1400">
              <a:latin typeface="Calibri Light"/>
              <a:cs typeface="Calibri Light"/>
            </a:endParaRPr>
          </a:p>
          <a:p>
            <a:pPr marL="770890" lvl="1" indent="-227965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770890" algn="l"/>
              </a:tabLst>
            </a:pPr>
            <a:r>
              <a:rPr sz="1400" b="0" spc="-10" dirty="0">
                <a:latin typeface="Calibri Light"/>
                <a:cs typeface="Calibri Light"/>
              </a:rPr>
              <a:t>Meats</a:t>
            </a:r>
            <a:endParaRPr sz="1400">
              <a:latin typeface="Calibri Light"/>
              <a:cs typeface="Calibri Light"/>
            </a:endParaRPr>
          </a:p>
          <a:p>
            <a:pPr marL="7740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774065" algn="l"/>
              </a:tabLst>
            </a:pPr>
            <a:r>
              <a:rPr sz="1400" b="0" spc="-25" dirty="0">
                <a:latin typeface="Calibri Light"/>
                <a:cs typeface="Calibri Light"/>
              </a:rPr>
              <a:t>Other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products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1628" y="4917440"/>
            <a:ext cx="6201410" cy="2443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If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Grill,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Make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covered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Guests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 being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attended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expo,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ColdLine.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i="1" dirty="0">
                <a:latin typeface="Calibri"/>
                <a:cs typeface="Calibri"/>
              </a:rPr>
              <a:t>If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ColdLIne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requests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help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at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any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time,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we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will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of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course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move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to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assist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469900" algn="l"/>
              </a:tabLst>
            </a:pPr>
            <a:r>
              <a:rPr sz="1200" dirty="0">
                <a:latin typeface="Calibri"/>
                <a:cs typeface="Calibri"/>
              </a:rPr>
              <a:t>Ways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ColdLine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smooth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 without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positions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Wipe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Down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Tables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Sweep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Dining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Room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Table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Touch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Guests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Change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Trash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Stock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Drive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Thru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Custard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Check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Patio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Restrooms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Wash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Custard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Collars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Run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Custard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Clean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Blender</a:t>
            </a:r>
            <a:endParaRPr sz="1200">
              <a:latin typeface="Calibri"/>
              <a:cs typeface="Calibri"/>
            </a:endParaRPr>
          </a:p>
          <a:p>
            <a:pPr marL="469900" indent="-228600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469900" algn="l"/>
              </a:tabLst>
            </a:pPr>
            <a:r>
              <a:rPr sz="1200" dirty="0">
                <a:latin typeface="Calibri"/>
                <a:cs typeface="Calibri"/>
              </a:rPr>
              <a:t>Does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ColdLine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help?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Yellow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Tickets?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Once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steps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completed,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return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house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1-2-</a:t>
            </a:r>
            <a:r>
              <a:rPr sz="1200" spc="-20" dirty="0">
                <a:latin typeface="Calibri"/>
                <a:cs typeface="Calibri"/>
              </a:rPr>
              <a:t>3-</a:t>
            </a:r>
            <a:r>
              <a:rPr sz="1200" dirty="0">
                <a:latin typeface="Calibri"/>
                <a:cs typeface="Calibri"/>
              </a:rPr>
              <a:t>4-</a:t>
            </a:r>
            <a:r>
              <a:rPr sz="1200" spc="-50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011" y="4706183"/>
            <a:ext cx="2242730" cy="116823"/>
          </a:xfrm>
          <a:prstGeom prst="rect">
            <a:avLst/>
          </a:prstGeom>
        </p:spPr>
      </p:pic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2524760" y="8014843"/>
            <a:ext cx="2722880" cy="963930"/>
            <a:chOff x="2524760" y="8014843"/>
            <a:chExt cx="2722880" cy="963930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1110" y="8021193"/>
              <a:ext cx="2710180" cy="951230"/>
            </a:xfrm>
            <a:custGeom>
              <a:avLst/>
              <a:gdLst/>
              <a:ahLst/>
              <a:cxnLst/>
              <a:rect l="l" t="t" r="r" b="b"/>
              <a:pathLst>
                <a:path w="2710179" h="951229">
                  <a:moveTo>
                    <a:pt x="2551429" y="0"/>
                  </a:moveTo>
                  <a:lnTo>
                    <a:pt x="158750" y="0"/>
                  </a:lnTo>
                  <a:lnTo>
                    <a:pt x="108584" y="7619"/>
                  </a:lnTo>
                  <a:lnTo>
                    <a:pt x="65404" y="30479"/>
                  </a:lnTo>
                  <a:lnTo>
                    <a:pt x="31114" y="64769"/>
                  </a:lnTo>
                  <a:lnTo>
                    <a:pt x="8254" y="107949"/>
                  </a:lnTo>
                  <a:lnTo>
                    <a:pt x="0" y="158114"/>
                  </a:lnTo>
                  <a:lnTo>
                    <a:pt x="0" y="792505"/>
                  </a:lnTo>
                  <a:lnTo>
                    <a:pt x="8254" y="842670"/>
                  </a:lnTo>
                  <a:lnTo>
                    <a:pt x="31114" y="885850"/>
                  </a:lnTo>
                  <a:lnTo>
                    <a:pt x="65404" y="920140"/>
                  </a:lnTo>
                  <a:lnTo>
                    <a:pt x="108584" y="943000"/>
                  </a:lnTo>
                  <a:lnTo>
                    <a:pt x="158750" y="950620"/>
                  </a:lnTo>
                  <a:lnTo>
                    <a:pt x="2551429" y="950620"/>
                  </a:lnTo>
                  <a:lnTo>
                    <a:pt x="2601594" y="943000"/>
                  </a:lnTo>
                  <a:lnTo>
                    <a:pt x="2644775" y="920140"/>
                  </a:lnTo>
                  <a:lnTo>
                    <a:pt x="2679065" y="885850"/>
                  </a:lnTo>
                  <a:lnTo>
                    <a:pt x="2701925" y="842670"/>
                  </a:lnTo>
                  <a:lnTo>
                    <a:pt x="2710179" y="792505"/>
                  </a:lnTo>
                  <a:lnTo>
                    <a:pt x="2710179" y="158114"/>
                  </a:lnTo>
                  <a:lnTo>
                    <a:pt x="2701925" y="107949"/>
                  </a:lnTo>
                  <a:lnTo>
                    <a:pt x="2679065" y="64769"/>
                  </a:lnTo>
                  <a:lnTo>
                    <a:pt x="2644775" y="30479"/>
                  </a:lnTo>
                  <a:lnTo>
                    <a:pt x="2601594" y="7619"/>
                  </a:lnTo>
                  <a:lnTo>
                    <a:pt x="255142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1110" y="8021193"/>
              <a:ext cx="2710180" cy="951230"/>
            </a:xfrm>
            <a:custGeom>
              <a:avLst/>
              <a:gdLst/>
              <a:ahLst/>
              <a:cxnLst/>
              <a:rect l="l" t="t" r="r" b="b"/>
              <a:pathLst>
                <a:path w="2710179" h="951229">
                  <a:moveTo>
                    <a:pt x="0" y="158114"/>
                  </a:moveTo>
                  <a:lnTo>
                    <a:pt x="8254" y="107949"/>
                  </a:lnTo>
                  <a:lnTo>
                    <a:pt x="31114" y="64769"/>
                  </a:lnTo>
                  <a:lnTo>
                    <a:pt x="65404" y="30479"/>
                  </a:lnTo>
                  <a:lnTo>
                    <a:pt x="108584" y="7619"/>
                  </a:lnTo>
                  <a:lnTo>
                    <a:pt x="158750" y="0"/>
                  </a:lnTo>
                  <a:lnTo>
                    <a:pt x="2551429" y="0"/>
                  </a:lnTo>
                  <a:lnTo>
                    <a:pt x="2601594" y="7619"/>
                  </a:lnTo>
                  <a:lnTo>
                    <a:pt x="2644775" y="30479"/>
                  </a:lnTo>
                  <a:lnTo>
                    <a:pt x="2679065" y="64769"/>
                  </a:lnTo>
                  <a:lnTo>
                    <a:pt x="2701925" y="107949"/>
                  </a:lnTo>
                  <a:lnTo>
                    <a:pt x="2710179" y="158114"/>
                  </a:lnTo>
                  <a:lnTo>
                    <a:pt x="2710179" y="792505"/>
                  </a:lnTo>
                  <a:lnTo>
                    <a:pt x="2701925" y="842670"/>
                  </a:lnTo>
                  <a:lnTo>
                    <a:pt x="2679065" y="885850"/>
                  </a:lnTo>
                  <a:lnTo>
                    <a:pt x="2644775" y="920140"/>
                  </a:lnTo>
                  <a:lnTo>
                    <a:pt x="2601594" y="943000"/>
                  </a:lnTo>
                  <a:lnTo>
                    <a:pt x="2551429" y="950620"/>
                  </a:lnTo>
                  <a:lnTo>
                    <a:pt x="158750" y="950620"/>
                  </a:lnTo>
                  <a:lnTo>
                    <a:pt x="108584" y="943000"/>
                  </a:lnTo>
                  <a:lnTo>
                    <a:pt x="65404" y="920140"/>
                  </a:lnTo>
                  <a:lnTo>
                    <a:pt x="31114" y="885850"/>
                  </a:lnTo>
                  <a:lnTo>
                    <a:pt x="8254" y="842670"/>
                  </a:lnTo>
                  <a:lnTo>
                    <a:pt x="0" y="792505"/>
                  </a:lnTo>
                  <a:lnTo>
                    <a:pt x="0" y="158114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65298" y="8097087"/>
            <a:ext cx="2240280" cy="785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1675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Remember:</a:t>
            </a:r>
            <a:endParaRPr sz="1400">
              <a:latin typeface="Calibri"/>
              <a:cs typeface="Calibri"/>
            </a:endParaRPr>
          </a:p>
          <a:p>
            <a:pPr marL="12700" marR="5080" indent="-2540" algn="ctr">
              <a:lnSpc>
                <a:spcPts val="1440"/>
              </a:lnSpc>
              <a:spcBef>
                <a:spcPts val="4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Don’t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stuck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position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long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periods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time,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just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enough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to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jam.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4532" y="493522"/>
            <a:ext cx="272034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MOD</a:t>
            </a:r>
            <a:r>
              <a:rPr sz="1400" spc="-2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HotLine</a:t>
            </a:r>
            <a:r>
              <a:rPr sz="1400" spc="-3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Lead</a:t>
            </a:r>
            <a:r>
              <a:rPr sz="1400" spc="-3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1-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2-3-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4-</a:t>
            </a:r>
            <a:r>
              <a:rPr sz="1400" spc="-50" dirty="0">
                <a:solidFill>
                  <a:srgbClr val="DA0000"/>
                </a:solidFill>
                <a:latin typeface="Arial Black"/>
                <a:cs typeface="Arial Black"/>
              </a:rPr>
              <a:t>5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0" name="object 10"/>
          <p:cNvGrpSpPr>
            <a:grpSpLocks noGrp="1" noUngrp="1" noRot="1" noMove="1" noResize="1"/>
          </p:cNvGrpSpPr>
          <p:nvPr/>
        </p:nvGrpSpPr>
        <p:grpSpPr>
          <a:xfrm>
            <a:off x="285750" y="1053155"/>
            <a:ext cx="5394960" cy="2845435"/>
            <a:chOff x="285750" y="1053155"/>
            <a:chExt cx="5394960" cy="2845435"/>
          </a:xfrm>
        </p:grpSpPr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51533" y="1053155"/>
              <a:ext cx="3329157" cy="140188"/>
            </a:xfrm>
            <a:prstGeom prst="rect">
              <a:avLst/>
            </a:prstGeom>
          </p:spPr>
        </p:pic>
        <p:pic>
          <p:nvPicPr>
            <p:cNvPr id="12" name="object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50" y="1201420"/>
              <a:ext cx="2078355" cy="26968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2240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0660" y="1603374"/>
            <a:ext cx="3065780" cy="8705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Mike</a:t>
            </a:r>
            <a:r>
              <a:rPr sz="1400" spc="-3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Young</a:t>
            </a:r>
            <a:r>
              <a:rPr sz="1400" spc="-4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|</a:t>
            </a:r>
            <a:r>
              <a:rPr sz="1400" spc="-3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Operating</a:t>
            </a:r>
            <a:r>
              <a:rPr sz="1400" spc="-4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Partner</a:t>
            </a:r>
            <a:endParaRPr sz="1400">
              <a:latin typeface="Arial Black"/>
              <a:cs typeface="Arial Black"/>
            </a:endParaRPr>
          </a:p>
          <a:p>
            <a:pPr marL="60960">
              <a:lnSpc>
                <a:spcPct val="100000"/>
              </a:lnSpc>
              <a:spcBef>
                <a:spcPts val="1019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319-409-6040</a:t>
            </a:r>
            <a:endParaRPr sz="1100">
              <a:latin typeface="Calibri"/>
              <a:cs typeface="Calibri"/>
            </a:endParaRPr>
          </a:p>
          <a:p>
            <a:pPr marL="60960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Email: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"/>
              </a:rPr>
              <a:t>mike.young@mlyinvest.com</a:t>
            </a:r>
            <a:endParaRPr sz="1100">
              <a:latin typeface="Calibri"/>
              <a:cs typeface="Calibri"/>
            </a:endParaRPr>
          </a:p>
          <a:p>
            <a:pPr marL="6096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Tenure: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3332" y="3579113"/>
            <a:ext cx="3696970" cy="8521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Steven</a:t>
            </a:r>
            <a:r>
              <a:rPr sz="1400" spc="-2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Young</a:t>
            </a:r>
            <a:r>
              <a:rPr sz="1400" spc="-4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|</a:t>
            </a:r>
            <a:r>
              <a:rPr sz="1400" spc="-3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Director</a:t>
            </a:r>
            <a:r>
              <a:rPr sz="1400" spc="-5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of</a:t>
            </a:r>
            <a:r>
              <a:rPr sz="1400" spc="-1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Operations</a:t>
            </a:r>
            <a:endParaRPr sz="1400">
              <a:latin typeface="Arial Black"/>
              <a:cs typeface="Arial Black"/>
            </a:endParaRPr>
          </a:p>
          <a:p>
            <a:pPr marL="18415">
              <a:lnSpc>
                <a:spcPct val="100000"/>
              </a:lnSpc>
              <a:spcBef>
                <a:spcPts val="875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319-929-6573</a:t>
            </a:r>
            <a:endParaRPr sz="11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Email: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"/>
              </a:rPr>
              <a:t>steven.young@mlyinvest.com</a:t>
            </a:r>
            <a:endParaRPr sz="1100">
              <a:latin typeface="Calibri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Tenure: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0660" y="5405373"/>
            <a:ext cx="4578350" cy="1102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Alison</a:t>
            </a:r>
            <a:r>
              <a:rPr sz="1400" spc="-1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Fuller</a:t>
            </a:r>
            <a:r>
              <a:rPr sz="1400" spc="-2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|</a:t>
            </a:r>
            <a:r>
              <a:rPr sz="1400" spc="-4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Multi-Unit</a:t>
            </a:r>
            <a:r>
              <a:rPr sz="1400" spc="-2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Manager</a:t>
            </a:r>
            <a:endParaRPr sz="1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309-373-1114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Email: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alison.fuller@mlyinvest.com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Tenure: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Locations</a:t>
            </a:r>
            <a:r>
              <a:rPr sz="1100" spc="-10" dirty="0">
                <a:latin typeface="Calibri"/>
                <a:cs typeface="Calibri"/>
              </a:rPr>
              <a:t>: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West</a:t>
            </a:r>
            <a:r>
              <a:rPr sz="1100" spc="-10" dirty="0">
                <a:latin typeface="Calibri"/>
                <a:cs typeface="Calibri"/>
              </a:rPr>
              <a:t> Davenport,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Dubuque,</a:t>
            </a:r>
            <a:r>
              <a:rPr sz="1100" spc="-10" dirty="0">
                <a:latin typeface="Calibri"/>
                <a:cs typeface="Calibri"/>
              </a:rPr>
              <a:t> Waterloo,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Peoria,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East</a:t>
            </a:r>
            <a:r>
              <a:rPr sz="1100" spc="-10" dirty="0">
                <a:latin typeface="Calibri"/>
                <a:cs typeface="Calibri"/>
              </a:rPr>
              <a:t> Davenport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98573" y="7570089"/>
            <a:ext cx="5455920" cy="1310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Jason</a:t>
            </a:r>
            <a:r>
              <a:rPr sz="1400" spc="-2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Mochal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|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 Multi-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Unit</a:t>
            </a:r>
            <a:r>
              <a:rPr sz="1400" spc="-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Manager</a:t>
            </a:r>
            <a:endParaRPr sz="1400">
              <a:latin typeface="Arial Black"/>
              <a:cs typeface="Arial Black"/>
            </a:endParaRPr>
          </a:p>
          <a:p>
            <a:pPr marL="24765">
              <a:lnSpc>
                <a:spcPct val="100000"/>
              </a:lnSpc>
              <a:spcBef>
                <a:spcPts val="1739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7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319-677-5646</a:t>
            </a:r>
            <a:endParaRPr sz="1100">
              <a:latin typeface="Calibri"/>
              <a:cs typeface="Calibri"/>
            </a:endParaRPr>
          </a:p>
          <a:p>
            <a:pPr marL="24765" marR="3286760">
              <a:lnSpc>
                <a:spcPts val="1350"/>
              </a:lnSpc>
              <a:spcBef>
                <a:spcPts val="45"/>
              </a:spcBef>
            </a:pPr>
            <a:r>
              <a:rPr sz="1100" b="1" dirty="0">
                <a:latin typeface="Calibri"/>
                <a:cs typeface="Calibri"/>
              </a:rPr>
              <a:t>Email: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jason.mochal@mlyinvest.com</a:t>
            </a:r>
            <a:r>
              <a:rPr sz="1100" b="1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Tenure: </a:t>
            </a:r>
            <a:r>
              <a:rPr sz="1100" dirty="0">
                <a:latin typeface="Calibri"/>
                <a:cs typeface="Calibri"/>
              </a:rPr>
              <a:t>5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  <a:p>
            <a:pPr marL="24765">
              <a:lnSpc>
                <a:spcPts val="1290"/>
              </a:lnSpc>
            </a:pPr>
            <a:r>
              <a:rPr sz="1100" b="1" dirty="0">
                <a:latin typeface="Calibri"/>
                <a:cs typeface="Calibri"/>
              </a:rPr>
              <a:t>Locations: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Cedar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Rapids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(Blairs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Ferry),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Coralville,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Ames,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Cedar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Rapids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(Westdale),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Iowa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City,</a:t>
            </a:r>
            <a:endParaRPr sz="11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Grimes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544" y="3547998"/>
            <a:ext cx="1325499" cy="1453514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835" y="1597152"/>
            <a:ext cx="1325499" cy="1430654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6925" y="5437251"/>
            <a:ext cx="1366520" cy="1476121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994" y="7506246"/>
            <a:ext cx="1480185" cy="1562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3" y="1304256"/>
            <a:ext cx="3991066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258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9844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88286"/>
            <a:ext cx="1991360" cy="868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Completing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effective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figure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8s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Food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Labor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Handbook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Polices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Mission,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Vision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Goal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413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562100"/>
            <a:chOff x="559117" y="3392487"/>
            <a:chExt cx="6599555" cy="15621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533525"/>
            </a:xfrm>
            <a:custGeom>
              <a:avLst/>
              <a:gdLst/>
              <a:ahLst/>
              <a:cxnLst/>
              <a:rect l="l" t="t" r="r" b="b"/>
              <a:pathLst>
                <a:path w="6570980" h="1533525">
                  <a:moveTo>
                    <a:pt x="0" y="255904"/>
                  </a:moveTo>
                  <a:lnTo>
                    <a:pt x="3810" y="209550"/>
                  </a:lnTo>
                  <a:lnTo>
                    <a:pt x="15875" y="166370"/>
                  </a:lnTo>
                  <a:lnTo>
                    <a:pt x="34925" y="127000"/>
                  </a:lnTo>
                  <a:lnTo>
                    <a:pt x="59690" y="90804"/>
                  </a:lnTo>
                  <a:lnTo>
                    <a:pt x="90804" y="60325"/>
                  </a:lnTo>
                  <a:lnTo>
                    <a:pt x="126365" y="34925"/>
                  </a:lnTo>
                  <a:lnTo>
                    <a:pt x="166370" y="15875"/>
                  </a:lnTo>
                  <a:lnTo>
                    <a:pt x="209550" y="4445"/>
                  </a:lnTo>
                  <a:lnTo>
                    <a:pt x="255270" y="0"/>
                  </a:lnTo>
                  <a:lnTo>
                    <a:pt x="6315710" y="0"/>
                  </a:lnTo>
                  <a:lnTo>
                    <a:pt x="6361430" y="4445"/>
                  </a:lnTo>
                  <a:lnTo>
                    <a:pt x="6404610" y="15875"/>
                  </a:lnTo>
                  <a:lnTo>
                    <a:pt x="6444615" y="34925"/>
                  </a:lnTo>
                  <a:lnTo>
                    <a:pt x="6480175" y="60325"/>
                  </a:lnTo>
                  <a:lnTo>
                    <a:pt x="6511290" y="90804"/>
                  </a:lnTo>
                  <a:lnTo>
                    <a:pt x="6536055" y="127000"/>
                  </a:lnTo>
                  <a:lnTo>
                    <a:pt x="6555105" y="166370"/>
                  </a:lnTo>
                  <a:lnTo>
                    <a:pt x="6567170" y="209550"/>
                  </a:lnTo>
                  <a:lnTo>
                    <a:pt x="6570980" y="255904"/>
                  </a:lnTo>
                  <a:lnTo>
                    <a:pt x="6570980" y="1277620"/>
                  </a:lnTo>
                  <a:lnTo>
                    <a:pt x="6567170" y="1323975"/>
                  </a:lnTo>
                  <a:lnTo>
                    <a:pt x="6555105" y="1367154"/>
                  </a:lnTo>
                  <a:lnTo>
                    <a:pt x="6536055" y="1406525"/>
                  </a:lnTo>
                  <a:lnTo>
                    <a:pt x="6511290" y="1442085"/>
                  </a:lnTo>
                  <a:lnTo>
                    <a:pt x="6480175" y="1473200"/>
                  </a:lnTo>
                  <a:lnTo>
                    <a:pt x="6444615" y="1498600"/>
                  </a:lnTo>
                  <a:lnTo>
                    <a:pt x="6404610" y="1517014"/>
                  </a:lnTo>
                  <a:lnTo>
                    <a:pt x="6361430" y="1529079"/>
                  </a:lnTo>
                  <a:lnTo>
                    <a:pt x="6315710" y="1533525"/>
                  </a:lnTo>
                  <a:lnTo>
                    <a:pt x="255270" y="1533525"/>
                  </a:lnTo>
                  <a:lnTo>
                    <a:pt x="209550" y="1529079"/>
                  </a:lnTo>
                  <a:lnTo>
                    <a:pt x="166370" y="1517014"/>
                  </a:lnTo>
                  <a:lnTo>
                    <a:pt x="126365" y="1498600"/>
                  </a:lnTo>
                  <a:lnTo>
                    <a:pt x="90804" y="1473200"/>
                  </a:lnTo>
                  <a:lnTo>
                    <a:pt x="59690" y="1442085"/>
                  </a:lnTo>
                  <a:lnTo>
                    <a:pt x="34925" y="1406525"/>
                  </a:lnTo>
                  <a:lnTo>
                    <a:pt x="15875" y="1367154"/>
                  </a:lnTo>
                  <a:lnTo>
                    <a:pt x="3810" y="1323975"/>
                  </a:lnTo>
                  <a:lnTo>
                    <a:pt x="0" y="1277620"/>
                  </a:lnTo>
                  <a:lnTo>
                    <a:pt x="0" y="25590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64832"/>
              <a:ext cx="1506331" cy="112221"/>
            </a:xfrm>
            <a:prstGeom prst="rect">
              <a:avLst/>
            </a:prstGeom>
          </p:spPr>
        </p:pic>
      </p:grp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8042846"/>
            <a:ext cx="6593840" cy="1463040"/>
            <a:chOff x="551497" y="8042846"/>
            <a:chExt cx="6593840" cy="146304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57133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44"/>
                  </a:lnTo>
                  <a:lnTo>
                    <a:pt x="6560185" y="1243304"/>
                  </a:lnTo>
                  <a:lnTo>
                    <a:pt x="6546215" y="1288389"/>
                  </a:lnTo>
                  <a:lnTo>
                    <a:pt x="6523990" y="1329029"/>
                  </a:lnTo>
                  <a:lnTo>
                    <a:pt x="6495415" y="1363954"/>
                  </a:lnTo>
                  <a:lnTo>
                    <a:pt x="6459855" y="1393164"/>
                  </a:lnTo>
                  <a:lnTo>
                    <a:pt x="6419215" y="1415389"/>
                  </a:lnTo>
                  <a:lnTo>
                    <a:pt x="6374130" y="1429359"/>
                  </a:lnTo>
                  <a:lnTo>
                    <a:pt x="6325870" y="1434439"/>
                  </a:lnTo>
                  <a:lnTo>
                    <a:pt x="238760" y="1434439"/>
                  </a:lnTo>
                  <a:lnTo>
                    <a:pt x="190500" y="1429359"/>
                  </a:lnTo>
                  <a:lnTo>
                    <a:pt x="145415" y="1415389"/>
                  </a:lnTo>
                  <a:lnTo>
                    <a:pt x="105410" y="1393164"/>
                  </a:lnTo>
                  <a:lnTo>
                    <a:pt x="69850" y="1363954"/>
                  </a:lnTo>
                  <a:lnTo>
                    <a:pt x="40640" y="1329029"/>
                  </a:lnTo>
                  <a:lnTo>
                    <a:pt x="18415" y="1288389"/>
                  </a:lnTo>
                  <a:lnTo>
                    <a:pt x="4445" y="1243304"/>
                  </a:lnTo>
                  <a:lnTo>
                    <a:pt x="0" y="1195044"/>
                  </a:lnTo>
                  <a:lnTo>
                    <a:pt x="0" y="239395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210746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138375"/>
              <a:ext cx="1373505" cy="124523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41614"/>
            <a:ext cx="4163060" cy="693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Workbook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Position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62)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MOD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Activity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25" dirty="0">
                <a:latin typeface="Calibri"/>
                <a:cs typeface="Calibri"/>
              </a:rPr>
              <a:t> 62)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650" y="5917946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3779164C-9AA0-CC40-8C39-AB2BD488A6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6129571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164" y="1798447"/>
            <a:ext cx="616394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understand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MLY’s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Mission, Vision,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Goals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help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us </a:t>
            </a:r>
            <a:r>
              <a:rPr sz="1100" spc="-10" dirty="0">
                <a:latin typeface="Calibri"/>
                <a:cs typeface="Calibri"/>
              </a:rPr>
              <a:t>achieve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those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objectives.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ideals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representation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beliefs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realized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through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each </a:t>
            </a:r>
            <a:r>
              <a:rPr sz="1100" dirty="0">
                <a:latin typeface="Calibri"/>
                <a:cs typeface="Calibri"/>
              </a:rPr>
              <a:t>leader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company.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373" y="1507133"/>
            <a:ext cx="6221279" cy="182975"/>
          </a:xfrm>
          <a:prstGeom prst="rect">
            <a:avLst/>
          </a:prstGeom>
        </p:spPr>
      </p:pic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2019300" y="2335783"/>
            <a:ext cx="4181475" cy="7117080"/>
            <a:chOff x="2019300" y="2335783"/>
            <a:chExt cx="4181475" cy="7117080"/>
          </a:xfrm>
        </p:grpSpPr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9300" y="2335783"/>
              <a:ext cx="4152900" cy="4762500"/>
            </a:xfrm>
            <a:prstGeom prst="rect">
              <a:avLst/>
            </a:prstGeom>
          </p:spPr>
        </p:pic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8825" y="7106513"/>
              <a:ext cx="4171950" cy="2346325"/>
            </a:xfrm>
            <a:prstGeom prst="rect">
              <a:avLst/>
            </a:prstGeom>
          </p:spPr>
        </p:pic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4100" y="7787893"/>
              <a:ext cx="3705225" cy="3321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6348" y="1582038"/>
            <a:ext cx="6755130" cy="2059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Throughout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positional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taught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various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components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1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Today</a:t>
            </a:r>
            <a:r>
              <a:rPr sz="1100" spc="-10" dirty="0">
                <a:latin typeface="Calibri"/>
                <a:cs typeface="Calibri"/>
              </a:rPr>
              <a:t> begins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apply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1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learned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effectively</a:t>
            </a:r>
            <a:r>
              <a:rPr sz="1100" spc="190" dirty="0">
                <a:latin typeface="Calibri"/>
                <a:cs typeface="Calibri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LEAD</a:t>
            </a:r>
            <a:r>
              <a:rPr sz="1100" b="1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4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1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without </a:t>
            </a:r>
            <a:r>
              <a:rPr sz="1100" dirty="0">
                <a:latin typeface="Calibri"/>
                <a:cs typeface="Calibri"/>
              </a:rPr>
              <a:t>sacrificing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Experience.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components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Close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1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Manager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Checklist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Waste </a:t>
            </a:r>
            <a:r>
              <a:rPr sz="1100" spc="-20" dirty="0">
                <a:latin typeface="Calibri"/>
                <a:cs typeface="Calibri"/>
              </a:rPr>
              <a:t>Logs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Counts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Custard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Machine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Dissemble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and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Cleaning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Nightly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Maintain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dirty="0">
                <a:latin typeface="Calibri"/>
                <a:cs typeface="Calibri"/>
              </a:rPr>
              <a:t> Guest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Experience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through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Pre-</a:t>
            </a:r>
            <a:r>
              <a:rPr sz="1100" spc="-20" dirty="0">
                <a:latin typeface="Calibri"/>
                <a:cs typeface="Calibri"/>
              </a:rPr>
              <a:t>Close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Safety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Security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Measures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36" y="4146041"/>
            <a:ext cx="429831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MLY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Team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Member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Manager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Handbook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foundation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which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policies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procedures.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1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aware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information</a:t>
            </a:r>
            <a:r>
              <a:rPr sz="1100" spc="3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3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3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can</a:t>
            </a:r>
            <a:r>
              <a:rPr sz="1100" spc="3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uphold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3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highest standards.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61538" y="5627877"/>
            <a:ext cx="4133215" cy="1120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MOD,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Figure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8’s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maintain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awareness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entire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Getting</a:t>
            </a:r>
            <a:r>
              <a:rPr sz="1100" spc="-10" dirty="0">
                <a:latin typeface="Calibri"/>
                <a:cs typeface="Calibri"/>
              </a:rPr>
              <a:t> locked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position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prevent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adequate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support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entire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or </a:t>
            </a:r>
            <a:r>
              <a:rPr sz="1100" dirty="0">
                <a:latin typeface="Calibri"/>
                <a:cs typeface="Calibri"/>
              </a:rPr>
              <a:t>protect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experience.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117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Reference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HotLine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Insert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54</a:t>
            </a:r>
            <a:r>
              <a:rPr sz="1800" spc="-25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2172" y="7469505"/>
            <a:ext cx="6250940" cy="229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 MOD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 responsible for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maintaining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constant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awareness of the “Big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3”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controllable items that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affect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your </a:t>
            </a:r>
            <a:r>
              <a:rPr sz="1100" dirty="0">
                <a:latin typeface="Calibri"/>
                <a:cs typeface="Calibri"/>
              </a:rPr>
              <a:t>Restaurants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profitability.</a:t>
            </a:r>
            <a:r>
              <a:rPr sz="1100" spc="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aware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where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stands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against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daily </a:t>
            </a:r>
            <a:r>
              <a:rPr sz="1100" dirty="0">
                <a:latin typeface="Calibri"/>
                <a:cs typeface="Calibri"/>
              </a:rPr>
              <a:t>budget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periodic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budget.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ts val="1310"/>
              </a:lnSpc>
              <a:spcBef>
                <a:spcPts val="72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Awareness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Budgets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Sales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&amp;</a:t>
            </a:r>
            <a:r>
              <a:rPr sz="1100" spc="-10" dirty="0">
                <a:latin typeface="Calibri"/>
                <a:cs typeface="Calibri"/>
              </a:rPr>
              <a:t> Labor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Projections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ts val="1295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Labor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Controls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ts val="131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dirty="0">
                <a:latin typeface="Calibri"/>
                <a:cs typeface="Calibri"/>
              </a:rPr>
              <a:t>Making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cuts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after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volume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periods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spc="-10" dirty="0">
                <a:latin typeface="Calibri"/>
                <a:cs typeface="Calibri"/>
              </a:rPr>
              <a:t>Proactively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adjusting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due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Weather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0" dirty="0">
                <a:latin typeface="Calibri"/>
                <a:cs typeface="Calibri"/>
              </a:rPr>
              <a:t> Local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Events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Food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Paper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Controls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spc="-10" dirty="0">
                <a:latin typeface="Calibri"/>
                <a:cs typeface="Calibri"/>
              </a:rPr>
              <a:t>Monitoring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waste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spc="-10" dirty="0">
                <a:latin typeface="Calibri"/>
                <a:cs typeface="Calibri"/>
              </a:rPr>
              <a:t>Over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portioning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spc="-10" dirty="0">
                <a:latin typeface="Calibri"/>
                <a:cs typeface="Calibri"/>
              </a:rPr>
              <a:t>Carelessness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spc="-10" dirty="0">
                <a:latin typeface="Calibri"/>
                <a:cs typeface="Calibri"/>
              </a:rPr>
              <a:t>Improper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20" dirty="0">
                <a:latin typeface="Calibri"/>
                <a:cs typeface="Calibri"/>
              </a:rPr>
              <a:t>30-</a:t>
            </a:r>
            <a:r>
              <a:rPr sz="1100" spc="-10" dirty="0">
                <a:latin typeface="Calibri"/>
                <a:cs typeface="Calibri"/>
              </a:rPr>
              <a:t>Second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Coaching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Opportunities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297" y="3912275"/>
            <a:ext cx="1998680" cy="156018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4332" y="5365774"/>
            <a:ext cx="3419978" cy="188139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725" y="7203082"/>
            <a:ext cx="4002724" cy="188139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954" y="1289505"/>
            <a:ext cx="2468548" cy="183991"/>
          </a:xfrm>
          <a:prstGeom prst="rect">
            <a:avLst/>
          </a:prstGeom>
        </p:spPr>
      </p:pic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123497" y="2206561"/>
            <a:ext cx="2263775" cy="2767965"/>
            <a:chOff x="5123497" y="2206561"/>
            <a:chExt cx="2263775" cy="2767965"/>
          </a:xfrm>
        </p:grpSpPr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0064" y="2272965"/>
              <a:ext cx="1777364" cy="2671977"/>
            </a:xfrm>
            <a:prstGeom prst="rect">
              <a:avLst/>
            </a:prstGeom>
          </p:spPr>
        </p:pic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28259" y="2211323"/>
              <a:ext cx="2254250" cy="2758440"/>
            </a:xfrm>
            <a:custGeom>
              <a:avLst/>
              <a:gdLst/>
              <a:ahLst/>
              <a:cxnLst/>
              <a:rect l="l" t="t" r="r" b="b"/>
              <a:pathLst>
                <a:path w="2254250" h="2758440">
                  <a:moveTo>
                    <a:pt x="360044" y="0"/>
                  </a:moveTo>
                  <a:lnTo>
                    <a:pt x="2254249" y="274320"/>
                  </a:lnTo>
                  <a:lnTo>
                    <a:pt x="1894839" y="2758440"/>
                  </a:lnTo>
                  <a:lnTo>
                    <a:pt x="0" y="2484120"/>
                  </a:lnTo>
                  <a:lnTo>
                    <a:pt x="360044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721677" y="5142547"/>
            <a:ext cx="1722120" cy="1722120"/>
            <a:chOff x="721677" y="5142547"/>
            <a:chExt cx="1722120" cy="1722120"/>
          </a:xfrm>
        </p:grpSpPr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1410" y="5160699"/>
              <a:ext cx="1312544" cy="1666022"/>
            </a:xfrm>
            <a:prstGeom prst="rect">
              <a:avLst/>
            </a:prstGeom>
          </p:spPr>
        </p:pic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440" y="5147309"/>
              <a:ext cx="1712595" cy="1712595"/>
            </a:xfrm>
            <a:custGeom>
              <a:avLst/>
              <a:gdLst/>
              <a:ahLst/>
              <a:cxnLst/>
              <a:rect l="l" t="t" r="r" b="b"/>
              <a:pathLst>
                <a:path w="1712595" h="1712595">
                  <a:moveTo>
                    <a:pt x="0" y="138429"/>
                  </a:moveTo>
                  <a:lnTo>
                    <a:pt x="1574799" y="0"/>
                  </a:lnTo>
                  <a:lnTo>
                    <a:pt x="1712595" y="1574800"/>
                  </a:lnTo>
                  <a:lnTo>
                    <a:pt x="138429" y="1712595"/>
                  </a:lnTo>
                  <a:lnTo>
                    <a:pt x="0" y="13842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3" y="1304256"/>
            <a:ext cx="3991066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73350"/>
            <a:ext cx="5264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25" dirty="0">
                <a:latin typeface="Calibri"/>
                <a:cs typeface="Calibri"/>
              </a:rPr>
              <a:t>AvT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847" y="1690687"/>
            <a:ext cx="3170555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5440" y="2170302"/>
            <a:ext cx="650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4248785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(1/3) -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Floating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vs.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getting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locked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positions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(1/1) 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Completing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figure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(1/3)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Food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(1/5)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16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Handbook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Polices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7990776"/>
            <a:ext cx="6593840" cy="1463675"/>
            <a:chOff x="551497" y="7990776"/>
            <a:chExt cx="6593840" cy="146367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05064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8427"/>
                  </a:lnTo>
                  <a:lnTo>
                    <a:pt x="6523990" y="1329067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4477"/>
                  </a:lnTo>
                  <a:lnTo>
                    <a:pt x="238760" y="1434477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9067"/>
                  </a:lnTo>
                  <a:lnTo>
                    <a:pt x="18415" y="1288427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9395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58676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86356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89112"/>
            <a:ext cx="4163060" cy="51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175" y="5773801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389738F1-7409-050D-DCFC-9D7584BC9D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5982156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68802" y="1713103"/>
            <a:ext cx="1471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solidFill>
                  <a:srgbClr val="FF0000"/>
                </a:solidFill>
                <a:latin typeface="Arial Black"/>
                <a:cs typeface="Arial Black"/>
              </a:rPr>
              <a:t>AvT</a:t>
            </a:r>
            <a:r>
              <a:rPr sz="1800" spc="-2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1800" spc="-105" dirty="0">
                <a:solidFill>
                  <a:srgbClr val="FF0000"/>
                </a:solidFill>
                <a:latin typeface="Arial Black"/>
                <a:cs typeface="Arial Black"/>
              </a:rPr>
              <a:t>Analysis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2004" y="2344293"/>
            <a:ext cx="5955665" cy="13893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75"/>
              </a:spcBef>
            </a:pPr>
            <a:r>
              <a:rPr sz="1100" dirty="0">
                <a:latin typeface="Calibri"/>
                <a:cs typeface="Calibri"/>
              </a:rPr>
              <a:t>AvT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Actual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Theoretical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Analysis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data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gathered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Systems,</a:t>
            </a:r>
            <a:r>
              <a:rPr sz="1100" spc="-10" dirty="0">
                <a:latin typeface="Calibri"/>
                <a:cs typeface="Calibri"/>
              </a:rPr>
              <a:t> Truck </a:t>
            </a:r>
            <a:r>
              <a:rPr sz="1100" dirty="0">
                <a:latin typeface="Calibri"/>
                <a:cs typeface="Calibri"/>
              </a:rPr>
              <a:t>Orders,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Inventory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Counts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determine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amount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theoretically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have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compared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amount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actually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difference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between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these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two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numbers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variance.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total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variance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1%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less.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lower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total </a:t>
            </a:r>
            <a:r>
              <a:rPr sz="1100" dirty="0">
                <a:latin typeface="Calibri"/>
                <a:cs typeface="Calibri"/>
              </a:rPr>
              <a:t>variance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shows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tracking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properly,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portioning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properly,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items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in </a:t>
            </a:r>
            <a:r>
              <a:rPr sz="1100" dirty="0">
                <a:latin typeface="Calibri"/>
                <a:cs typeface="Calibri"/>
              </a:rPr>
              <a:t>correctly.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variance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could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due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tracking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miscounting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product,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portioning,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theft.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every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Thursday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morning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10" dirty="0">
                <a:latin typeface="Calibri"/>
                <a:cs typeface="Calibri"/>
              </a:rPr>
              <a:t>their </a:t>
            </a:r>
            <a:r>
              <a:rPr sz="1100" dirty="0">
                <a:latin typeface="Calibri"/>
                <a:cs typeface="Calibri"/>
              </a:rPr>
              <a:t>weekly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responsibilities.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379976"/>
            <a:ext cx="5943219" cy="258914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3" y="1304256"/>
            <a:ext cx="3991066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394" y="7989747"/>
            <a:ext cx="6591934" cy="1457325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399" y="5387385"/>
            <a:ext cx="536378" cy="112150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67967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58110"/>
            <a:ext cx="6197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0657" y="1690687"/>
            <a:ext cx="3170554" cy="147637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0679" y="2176398"/>
            <a:ext cx="6470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380682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Completing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figure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301625" indent="-288925">
              <a:lnSpc>
                <a:spcPct val="100000"/>
              </a:lnSpc>
              <a:buFont typeface="Wingdings"/>
              <a:buChar char=""/>
              <a:tabLst>
                <a:tab pos="301625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Food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(2/5)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16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175" y="5938773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5F6AF53D-4E4D-1D26-4F7E-EA56725AE7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4521" y="6163110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3" y="1304256"/>
            <a:ext cx="3991066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13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1783206"/>
            <a:ext cx="2720975" cy="109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Opening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Scoop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20" dirty="0">
                <a:latin typeface="Calibri"/>
                <a:cs typeface="Calibri"/>
              </a:rPr>
              <a:t>R365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Development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Documents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(FTSS,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S2SR,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etc.)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847" y="1690687"/>
            <a:ext cx="3170555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5440" y="2182190"/>
            <a:ext cx="11436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10" dirty="0">
                <a:latin typeface="Calibri"/>
                <a:cs typeface="Calibri"/>
              </a:rPr>
              <a:t>Scoop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Tutorial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80845"/>
            <a:chOff x="559117" y="3392487"/>
            <a:chExt cx="6599555" cy="1680845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52270"/>
            </a:xfrm>
            <a:custGeom>
              <a:avLst/>
              <a:gdLst/>
              <a:ahLst/>
              <a:cxnLst/>
              <a:rect l="l" t="t" r="r" b="b"/>
              <a:pathLst>
                <a:path w="6570980" h="1652270">
                  <a:moveTo>
                    <a:pt x="0" y="275589"/>
                  </a:moveTo>
                  <a:lnTo>
                    <a:pt x="4445" y="226060"/>
                  </a:lnTo>
                  <a:lnTo>
                    <a:pt x="17145" y="179704"/>
                  </a:lnTo>
                  <a:lnTo>
                    <a:pt x="37465" y="136525"/>
                  </a:lnTo>
                  <a:lnTo>
                    <a:pt x="64770" y="97790"/>
                  </a:lnTo>
                  <a:lnTo>
                    <a:pt x="97790" y="64770"/>
                  </a:lnTo>
                  <a:lnTo>
                    <a:pt x="135890" y="37465"/>
                  </a:lnTo>
                  <a:lnTo>
                    <a:pt x="179070" y="17145"/>
                  </a:lnTo>
                  <a:lnTo>
                    <a:pt x="225425" y="4445"/>
                  </a:lnTo>
                  <a:lnTo>
                    <a:pt x="274955" y="0"/>
                  </a:lnTo>
                  <a:lnTo>
                    <a:pt x="6296025" y="0"/>
                  </a:lnTo>
                  <a:lnTo>
                    <a:pt x="6345555" y="4445"/>
                  </a:lnTo>
                  <a:lnTo>
                    <a:pt x="6391910" y="17145"/>
                  </a:lnTo>
                  <a:lnTo>
                    <a:pt x="6435090" y="37465"/>
                  </a:lnTo>
                  <a:lnTo>
                    <a:pt x="6473190" y="64770"/>
                  </a:lnTo>
                  <a:lnTo>
                    <a:pt x="6506210" y="97790"/>
                  </a:lnTo>
                  <a:lnTo>
                    <a:pt x="6533515" y="136525"/>
                  </a:lnTo>
                  <a:lnTo>
                    <a:pt x="6553835" y="179704"/>
                  </a:lnTo>
                  <a:lnTo>
                    <a:pt x="6566535" y="226060"/>
                  </a:lnTo>
                  <a:lnTo>
                    <a:pt x="6570980" y="275589"/>
                  </a:lnTo>
                  <a:lnTo>
                    <a:pt x="6570980" y="1376679"/>
                  </a:lnTo>
                  <a:lnTo>
                    <a:pt x="6566535" y="1426210"/>
                  </a:lnTo>
                  <a:lnTo>
                    <a:pt x="6553835" y="1472564"/>
                  </a:lnTo>
                  <a:lnTo>
                    <a:pt x="6533515" y="1515745"/>
                  </a:lnTo>
                  <a:lnTo>
                    <a:pt x="6506210" y="1554479"/>
                  </a:lnTo>
                  <a:lnTo>
                    <a:pt x="6473190" y="1587500"/>
                  </a:lnTo>
                  <a:lnTo>
                    <a:pt x="6435090" y="1614804"/>
                  </a:lnTo>
                  <a:lnTo>
                    <a:pt x="6391910" y="1635125"/>
                  </a:lnTo>
                  <a:lnTo>
                    <a:pt x="6345555" y="1647825"/>
                  </a:lnTo>
                  <a:lnTo>
                    <a:pt x="6296025" y="1652270"/>
                  </a:lnTo>
                  <a:lnTo>
                    <a:pt x="274955" y="1652270"/>
                  </a:lnTo>
                  <a:lnTo>
                    <a:pt x="225425" y="1647825"/>
                  </a:lnTo>
                  <a:lnTo>
                    <a:pt x="179070" y="1635125"/>
                  </a:lnTo>
                  <a:lnTo>
                    <a:pt x="135890" y="1614804"/>
                  </a:lnTo>
                  <a:lnTo>
                    <a:pt x="97790" y="1587500"/>
                  </a:lnTo>
                  <a:lnTo>
                    <a:pt x="64770" y="1554479"/>
                  </a:lnTo>
                  <a:lnTo>
                    <a:pt x="37465" y="1515745"/>
                  </a:lnTo>
                  <a:lnTo>
                    <a:pt x="17145" y="1472564"/>
                  </a:lnTo>
                  <a:lnTo>
                    <a:pt x="4445" y="1426210"/>
                  </a:lnTo>
                  <a:lnTo>
                    <a:pt x="0" y="1376679"/>
                  </a:lnTo>
                  <a:lnTo>
                    <a:pt x="0" y="27558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392" y="3570547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364" y="3697985"/>
            <a:ext cx="380365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Completing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figure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8s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Adjusting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Food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(2/5)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16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8042719"/>
            <a:ext cx="6593840" cy="1463675"/>
            <a:chOff x="551497" y="8042719"/>
            <a:chExt cx="6593840" cy="1463675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57006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95"/>
                  </a:lnTo>
                  <a:lnTo>
                    <a:pt x="6560185" y="1243368"/>
                  </a:lnTo>
                  <a:lnTo>
                    <a:pt x="6546215" y="1288440"/>
                  </a:lnTo>
                  <a:lnTo>
                    <a:pt x="6523990" y="1329093"/>
                  </a:lnTo>
                  <a:lnTo>
                    <a:pt x="6495415" y="1364018"/>
                  </a:lnTo>
                  <a:lnTo>
                    <a:pt x="6459855" y="1393215"/>
                  </a:lnTo>
                  <a:lnTo>
                    <a:pt x="6419215" y="1415440"/>
                  </a:lnTo>
                  <a:lnTo>
                    <a:pt x="6374130" y="1429410"/>
                  </a:lnTo>
                  <a:lnTo>
                    <a:pt x="6325870" y="1434490"/>
                  </a:lnTo>
                  <a:lnTo>
                    <a:pt x="238760" y="1434490"/>
                  </a:lnTo>
                  <a:lnTo>
                    <a:pt x="190500" y="1429410"/>
                  </a:lnTo>
                  <a:lnTo>
                    <a:pt x="145415" y="1415440"/>
                  </a:lnTo>
                  <a:lnTo>
                    <a:pt x="105410" y="1393215"/>
                  </a:lnTo>
                  <a:lnTo>
                    <a:pt x="69850" y="1364018"/>
                  </a:lnTo>
                  <a:lnTo>
                    <a:pt x="40640" y="1329093"/>
                  </a:lnTo>
                  <a:lnTo>
                    <a:pt x="18415" y="1288440"/>
                  </a:lnTo>
                  <a:lnTo>
                    <a:pt x="4445" y="1243368"/>
                  </a:lnTo>
                  <a:lnTo>
                    <a:pt x="0" y="1195095"/>
                  </a:lnTo>
                  <a:lnTo>
                    <a:pt x="0" y="239395"/>
                  </a:lnTo>
                  <a:close/>
                </a:path>
              </a:pathLst>
            </a:custGeom>
            <a:ln w="28574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210618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138312"/>
              <a:ext cx="1373505" cy="1245234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41614"/>
            <a:ext cx="4163060" cy="510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" y="5977635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2743294A-FB4B-7158-A0DA-E27DE5B742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6215901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92" y="1752726"/>
            <a:ext cx="4467860" cy="202628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4"/>
              </a:spcBef>
            </a:pPr>
            <a:r>
              <a:rPr sz="1100" spc="-10" dirty="0">
                <a:latin typeface="Calibri"/>
                <a:cs typeface="Calibri"/>
              </a:rPr>
              <a:t>Throughout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positional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been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taught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various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components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Today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begins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you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learned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effectively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100" spc="-10" dirty="0">
                <a:latin typeface="Calibri"/>
                <a:cs typeface="Calibri"/>
              </a:rPr>
              <a:t>Tasks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10" dirty="0">
                <a:latin typeface="Calibri"/>
                <a:cs typeface="Calibri"/>
              </a:rPr>
              <a:t>learn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how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129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Complete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Daily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Summary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Enter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Drawer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Counts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Complete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Opening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Manager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Checklist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Follow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Prep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Complete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Line-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Board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Complete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AM/PM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Readiness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9929" y="4402327"/>
            <a:ext cx="4191635" cy="1532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Scoop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one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stop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just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about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information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Freddy’s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related.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latest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news,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videos,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operational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files.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5"/>
              </a:spcBef>
            </a:pPr>
            <a:r>
              <a:rPr sz="1100" dirty="0">
                <a:latin typeface="Calibri"/>
                <a:cs typeface="Calibri"/>
              </a:rPr>
              <a:t>Important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things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Calibri"/>
              <a:cs typeface="Calibri"/>
            </a:endParaRPr>
          </a:p>
          <a:p>
            <a:pPr marL="185420" indent="-17018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MLY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Expectation</a:t>
            </a:r>
            <a:endParaRPr sz="1100">
              <a:latin typeface="Calibri"/>
              <a:cs typeface="Calibri"/>
            </a:endParaRPr>
          </a:p>
          <a:p>
            <a:pPr marL="18542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team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members</a:t>
            </a:r>
            <a:endParaRPr sz="1100">
              <a:latin typeface="Calibri"/>
              <a:cs typeface="Calibri"/>
            </a:endParaRPr>
          </a:p>
          <a:p>
            <a:pPr marL="185420" indent="-17018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Running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Completion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Reports</a:t>
            </a:r>
            <a:endParaRPr sz="1100">
              <a:latin typeface="Calibri"/>
              <a:cs typeface="Calibri"/>
            </a:endParaRPr>
          </a:p>
          <a:p>
            <a:pPr marL="185420" indent="-17018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Navigating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Scoop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92" y="6710298"/>
            <a:ext cx="4524375" cy="25844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You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likely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already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familiar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365,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utilized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multitude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tasks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labor,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utilized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for </a:t>
            </a:r>
            <a:r>
              <a:rPr sz="1100" dirty="0">
                <a:latin typeface="Calibri"/>
                <a:cs typeface="Calibri"/>
              </a:rPr>
              <a:t>schedule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creation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maintenance,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availabilities,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requests,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sales </a:t>
            </a:r>
            <a:r>
              <a:rPr sz="1100" dirty="0">
                <a:latin typeface="Calibri"/>
                <a:cs typeface="Calibri"/>
              </a:rPr>
              <a:t>forecast.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There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also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several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administrative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accounting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duties</a:t>
            </a:r>
            <a:r>
              <a:rPr sz="1100" spc="-20" dirty="0">
                <a:latin typeface="Calibri"/>
                <a:cs typeface="Calibri"/>
              </a:rPr>
              <a:t> that </a:t>
            </a:r>
            <a:r>
              <a:rPr sz="1100" dirty="0">
                <a:latin typeface="Calibri"/>
                <a:cs typeface="Calibri"/>
              </a:rPr>
              <a:t>require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R365,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such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0" dirty="0">
                <a:latin typeface="Calibri"/>
                <a:cs typeface="Calibri"/>
              </a:rPr>
              <a:t> approving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invoices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0" dirty="0">
                <a:latin typeface="Calibri"/>
                <a:cs typeface="Calibri"/>
              </a:rPr>
              <a:t> viewing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your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Budget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Tracker. </a:t>
            </a:r>
            <a:r>
              <a:rPr sz="1100" dirty="0">
                <a:latin typeface="Calibri"/>
                <a:cs typeface="Calibri"/>
              </a:rPr>
              <a:t>Additionally,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R365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also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Cost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control items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Inventories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</a:t>
            </a:r>
            <a:r>
              <a:rPr sz="1100" spc="-10" dirty="0">
                <a:latin typeface="Calibri"/>
                <a:cs typeface="Calibri"/>
              </a:rPr>
              <a:t> Logs.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100" spc="-10" dirty="0">
                <a:latin typeface="Calibri"/>
                <a:cs typeface="Calibri"/>
              </a:rPr>
              <a:t>Tasks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 </a:t>
            </a:r>
            <a:r>
              <a:rPr sz="1100" spc="-10" dirty="0">
                <a:latin typeface="Calibri"/>
                <a:cs typeface="Calibri"/>
              </a:rPr>
              <a:t>learn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include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how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409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Add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teammembers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Enter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Forecast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Enter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Schedule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(More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Days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Ahead)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View,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read, 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deep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BudgetTracker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Enter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Waste </a:t>
            </a:r>
            <a:r>
              <a:rPr sz="1100" spc="-20" dirty="0">
                <a:latin typeface="Calibri"/>
                <a:cs typeface="Calibri"/>
              </a:rPr>
              <a:t>Logs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View,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read,</a:t>
            </a:r>
            <a:r>
              <a:rPr sz="1100" dirty="0">
                <a:latin typeface="Calibri"/>
                <a:cs typeface="Calibri"/>
              </a:rPr>
              <a:t> 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Approve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Invoices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(if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applicable)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893" y="1485817"/>
            <a:ext cx="2582122" cy="182956"/>
          </a:xfrm>
          <a:prstGeom prst="rect">
            <a:avLst/>
          </a:prstGeom>
        </p:spPr>
      </p:pic>
      <p:grpSp>
        <p:nvGrpSpPr>
          <p:cNvPr id="8" name="object 8"/>
          <p:cNvGrpSpPr>
            <a:grpSpLocks noGrp="1" noUngrp="1" noRot="1" noMove="1" noResize="1"/>
          </p:cNvGrpSpPr>
          <p:nvPr/>
        </p:nvGrpSpPr>
        <p:grpSpPr>
          <a:xfrm>
            <a:off x="152400" y="4107307"/>
            <a:ext cx="4229100" cy="1333500"/>
            <a:chOff x="152400" y="4107307"/>
            <a:chExt cx="4229100" cy="1333500"/>
          </a:xfrm>
        </p:grpSpPr>
        <p:pic>
          <p:nvPicPr>
            <p:cNvPr id="9" name="object 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389" y="4128810"/>
              <a:ext cx="1133947" cy="183550"/>
            </a:xfrm>
            <a:prstGeom prst="rect">
              <a:avLst/>
            </a:prstGeom>
          </p:spPr>
        </p:pic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4107307"/>
              <a:ext cx="3238500" cy="1333500"/>
            </a:xfrm>
            <a:prstGeom prst="rect">
              <a:avLst/>
            </a:prstGeom>
          </p:spPr>
        </p:pic>
      </p:grpSp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75" y="6437162"/>
            <a:ext cx="1634323" cy="156018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28004" y="7650416"/>
            <a:ext cx="1370965" cy="1285244"/>
          </a:xfrm>
          <a:prstGeom prst="rect">
            <a:avLst/>
          </a:prstGeom>
        </p:spPr>
      </p:pic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5330825" y="1541279"/>
            <a:ext cx="2012314" cy="2592070"/>
            <a:chOff x="5330825" y="1541279"/>
            <a:chExt cx="2012314" cy="2592070"/>
          </a:xfrm>
        </p:grpSpPr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0825" y="1541279"/>
              <a:ext cx="2012315" cy="2591935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27090" y="2148204"/>
              <a:ext cx="861694" cy="123825"/>
            </a:xfrm>
            <a:prstGeom prst="rect">
              <a:avLst/>
            </a:prstGeom>
          </p:spPr>
        </p:pic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90590" y="1842769"/>
              <a:ext cx="730885" cy="3511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92" y="1722247"/>
            <a:ext cx="6645909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These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detail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advancement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opportunities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every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Family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has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opportunity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pursue.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 document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outlines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requirements and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characteristics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needed to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take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next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your </a:t>
            </a:r>
            <a:r>
              <a:rPr sz="1100" spc="-10" dirty="0">
                <a:latin typeface="Calibri"/>
                <a:cs typeface="Calibri"/>
              </a:rPr>
              <a:t>development.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7385" y="3347465"/>
            <a:ext cx="3548379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Fast-</a:t>
            </a:r>
            <a:r>
              <a:rPr sz="1100" dirty="0">
                <a:latin typeface="Calibri"/>
                <a:cs typeface="Calibri"/>
              </a:rPr>
              <a:t>Track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utilized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high </a:t>
            </a:r>
            <a:r>
              <a:rPr sz="1100" dirty="0">
                <a:latin typeface="Calibri"/>
                <a:cs typeface="Calibri"/>
              </a:rPr>
              <a:t>performing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identified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as </a:t>
            </a:r>
            <a:r>
              <a:rPr sz="1100" spc="-10" dirty="0">
                <a:latin typeface="Calibri"/>
                <a:cs typeface="Calibri"/>
              </a:rPr>
              <a:t>potential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candidates.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This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 will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immerse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high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level areas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give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them </a:t>
            </a:r>
            <a:r>
              <a:rPr sz="1100" dirty="0">
                <a:latin typeface="Calibri"/>
                <a:cs typeface="Calibri"/>
              </a:rPr>
              <a:t>exposure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responsibilities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situations.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0876" y="5624829"/>
            <a:ext cx="3639185" cy="1029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Senior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designed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high </a:t>
            </a:r>
            <a:r>
              <a:rPr sz="1100" dirty="0">
                <a:latin typeface="Calibri"/>
                <a:cs typeface="Calibri"/>
              </a:rPr>
              <a:t>performing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interested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pursuing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 salaried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management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position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lack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experience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to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promoted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 salaried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will </a:t>
            </a:r>
            <a:r>
              <a:rPr sz="1100" dirty="0">
                <a:latin typeface="Calibri"/>
                <a:cs typeface="Calibri"/>
              </a:rPr>
              <a:t>give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additional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responsibility,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real-world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experience,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prepare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next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development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7385" y="8329421"/>
            <a:ext cx="3721100" cy="1029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10"/>
              </a:spcBef>
            </a:pP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Salaried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designed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high </a:t>
            </a:r>
            <a:r>
              <a:rPr sz="1100" dirty="0">
                <a:latin typeface="Calibri"/>
                <a:cs typeface="Calibri"/>
              </a:rPr>
              <a:t>performing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senior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shift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are </a:t>
            </a:r>
            <a:r>
              <a:rPr sz="1100" dirty="0">
                <a:latin typeface="Calibri"/>
                <a:cs typeface="Calibri"/>
              </a:rPr>
              <a:t>ready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developed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become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salaried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This </a:t>
            </a:r>
            <a:r>
              <a:rPr sz="1100" dirty="0">
                <a:latin typeface="Calibri"/>
                <a:cs typeface="Calibri"/>
              </a:rPr>
              <a:t>program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give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additional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responsibility,</a:t>
            </a:r>
            <a:r>
              <a:rPr sz="1100" spc="-10" dirty="0">
                <a:latin typeface="Calibri"/>
                <a:cs typeface="Calibri"/>
              </a:rPr>
              <a:t> real-</a:t>
            </a:r>
            <a:r>
              <a:rPr sz="1100" spc="-20" dirty="0">
                <a:latin typeface="Calibri"/>
                <a:cs typeface="Calibri"/>
              </a:rPr>
              <a:t>world </a:t>
            </a:r>
            <a:r>
              <a:rPr sz="1100" spc="-10" dirty="0">
                <a:latin typeface="Calibri"/>
                <a:cs typeface="Calibri"/>
              </a:rPr>
              <a:t>experience,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prepare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next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step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intheir development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59" y="1435806"/>
            <a:ext cx="2909489" cy="183876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254" y="3078067"/>
            <a:ext cx="1524213" cy="183972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9175" y="5338469"/>
            <a:ext cx="2713389" cy="188139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5100" y="8047252"/>
            <a:ext cx="2536405" cy="188139"/>
          </a:xfrm>
          <a:prstGeom prst="rect">
            <a:avLst/>
          </a:prstGeom>
        </p:spPr>
      </p:pic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75627" y="2605849"/>
            <a:ext cx="1525270" cy="1946910"/>
            <a:chOff x="575627" y="2605849"/>
            <a:chExt cx="1525270" cy="1946910"/>
          </a:xfrm>
        </p:grpSpPr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835" y="2688716"/>
              <a:ext cx="1506219" cy="1644014"/>
            </a:xfrm>
            <a:prstGeom prst="rect">
              <a:avLst/>
            </a:prstGeom>
          </p:spPr>
        </p:pic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0390" y="2610611"/>
              <a:ext cx="1515745" cy="1937385"/>
            </a:xfrm>
            <a:custGeom>
              <a:avLst/>
              <a:gdLst/>
              <a:ahLst/>
              <a:cxnLst/>
              <a:rect l="l" t="t" r="r" b="b"/>
              <a:pathLst>
                <a:path w="1515745" h="1937385">
                  <a:moveTo>
                    <a:pt x="0" y="1937385"/>
                  </a:moveTo>
                  <a:lnTo>
                    <a:pt x="1515745" y="1937385"/>
                  </a:lnTo>
                  <a:lnTo>
                    <a:pt x="1515745" y="0"/>
                  </a:lnTo>
                  <a:lnTo>
                    <a:pt x="0" y="0"/>
                  </a:lnTo>
                  <a:lnTo>
                    <a:pt x="0" y="193738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322887" y="5025834"/>
            <a:ext cx="1527810" cy="1967230"/>
            <a:chOff x="5322887" y="5025834"/>
            <a:chExt cx="1527810" cy="1967230"/>
          </a:xfrm>
        </p:grpSpPr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2095" y="5108701"/>
              <a:ext cx="1508759" cy="1659255"/>
            </a:xfrm>
            <a:prstGeom prst="rect">
              <a:avLst/>
            </a:prstGeom>
          </p:spPr>
        </p:pic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27650" y="5030596"/>
              <a:ext cx="1518285" cy="1957705"/>
            </a:xfrm>
            <a:custGeom>
              <a:avLst/>
              <a:gdLst/>
              <a:ahLst/>
              <a:cxnLst/>
              <a:rect l="l" t="t" r="r" b="b"/>
              <a:pathLst>
                <a:path w="1518284" h="1957704">
                  <a:moveTo>
                    <a:pt x="0" y="1957704"/>
                  </a:moveTo>
                  <a:lnTo>
                    <a:pt x="1518284" y="1957704"/>
                  </a:lnTo>
                  <a:lnTo>
                    <a:pt x="1518284" y="0"/>
                  </a:lnTo>
                  <a:lnTo>
                    <a:pt x="0" y="0"/>
                  </a:lnTo>
                  <a:lnTo>
                    <a:pt x="0" y="19577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>
            <a:grpSpLocks noGrp="1" noUngrp="1" noRot="1" noMove="1" noResize="1"/>
          </p:cNvGrpSpPr>
          <p:nvPr/>
        </p:nvGrpSpPr>
        <p:grpSpPr>
          <a:xfrm>
            <a:off x="602932" y="7656677"/>
            <a:ext cx="1527810" cy="1936750"/>
            <a:chOff x="602932" y="7656677"/>
            <a:chExt cx="1527810" cy="1936750"/>
          </a:xfrm>
        </p:grpSpPr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139" y="7730020"/>
              <a:ext cx="1508760" cy="1642745"/>
            </a:xfrm>
            <a:prstGeom prst="rect">
              <a:avLst/>
            </a:prstGeom>
          </p:spPr>
        </p:pic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7694" y="7661440"/>
              <a:ext cx="1518285" cy="1927225"/>
            </a:xfrm>
            <a:custGeom>
              <a:avLst/>
              <a:gdLst/>
              <a:ahLst/>
              <a:cxnLst/>
              <a:rect l="l" t="t" r="r" b="b"/>
              <a:pathLst>
                <a:path w="1518285" h="1927225">
                  <a:moveTo>
                    <a:pt x="0" y="1927224"/>
                  </a:moveTo>
                  <a:lnTo>
                    <a:pt x="1518285" y="1927224"/>
                  </a:lnTo>
                  <a:lnTo>
                    <a:pt x="1518285" y="0"/>
                  </a:lnTo>
                  <a:lnTo>
                    <a:pt x="0" y="0"/>
                  </a:lnTo>
                  <a:lnTo>
                    <a:pt x="0" y="192722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63" y="1304256"/>
            <a:ext cx="3991066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5328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73350"/>
            <a:ext cx="12439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Child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Labor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Laws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0657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5440" y="2170302"/>
            <a:ext cx="650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97355"/>
            <a:chOff x="559117" y="3392487"/>
            <a:chExt cx="6599555" cy="1697355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68780"/>
            </a:xfrm>
            <a:custGeom>
              <a:avLst/>
              <a:gdLst/>
              <a:ahLst/>
              <a:cxnLst/>
              <a:rect l="l" t="t" r="r" b="b"/>
              <a:pathLst>
                <a:path w="6570980" h="1668779">
                  <a:moveTo>
                    <a:pt x="0" y="278129"/>
                  </a:moveTo>
                  <a:lnTo>
                    <a:pt x="3175" y="233045"/>
                  </a:lnTo>
                  <a:lnTo>
                    <a:pt x="13970" y="190500"/>
                  </a:lnTo>
                  <a:lnTo>
                    <a:pt x="30479" y="150495"/>
                  </a:lnTo>
                  <a:lnTo>
                    <a:pt x="53340" y="114300"/>
                  </a:lnTo>
                  <a:lnTo>
                    <a:pt x="81279" y="81915"/>
                  </a:lnTo>
                  <a:lnTo>
                    <a:pt x="113665" y="53975"/>
                  </a:lnTo>
                  <a:lnTo>
                    <a:pt x="149860" y="31115"/>
                  </a:lnTo>
                  <a:lnTo>
                    <a:pt x="189865" y="14604"/>
                  </a:lnTo>
                  <a:lnTo>
                    <a:pt x="233045" y="3809"/>
                  </a:lnTo>
                  <a:lnTo>
                    <a:pt x="278130" y="0"/>
                  </a:lnTo>
                  <a:lnTo>
                    <a:pt x="6292850" y="0"/>
                  </a:lnTo>
                  <a:lnTo>
                    <a:pt x="6337935" y="3809"/>
                  </a:lnTo>
                  <a:lnTo>
                    <a:pt x="6381115" y="14604"/>
                  </a:lnTo>
                  <a:lnTo>
                    <a:pt x="6421120" y="31115"/>
                  </a:lnTo>
                  <a:lnTo>
                    <a:pt x="6457315" y="53975"/>
                  </a:lnTo>
                  <a:lnTo>
                    <a:pt x="6489700" y="81915"/>
                  </a:lnTo>
                  <a:lnTo>
                    <a:pt x="6517640" y="114300"/>
                  </a:lnTo>
                  <a:lnTo>
                    <a:pt x="6539865" y="150495"/>
                  </a:lnTo>
                  <a:lnTo>
                    <a:pt x="6557010" y="190500"/>
                  </a:lnTo>
                  <a:lnTo>
                    <a:pt x="6567805" y="233045"/>
                  </a:lnTo>
                  <a:lnTo>
                    <a:pt x="6570980" y="278129"/>
                  </a:lnTo>
                  <a:lnTo>
                    <a:pt x="6570980" y="1390650"/>
                  </a:lnTo>
                  <a:lnTo>
                    <a:pt x="6567805" y="1435735"/>
                  </a:lnTo>
                  <a:lnTo>
                    <a:pt x="6557010" y="1478914"/>
                  </a:lnTo>
                  <a:lnTo>
                    <a:pt x="6539865" y="1518285"/>
                  </a:lnTo>
                  <a:lnTo>
                    <a:pt x="6517640" y="1555114"/>
                  </a:lnTo>
                  <a:lnTo>
                    <a:pt x="6489700" y="1587500"/>
                  </a:lnTo>
                  <a:lnTo>
                    <a:pt x="6457315" y="1615439"/>
                  </a:lnTo>
                  <a:lnTo>
                    <a:pt x="6421120" y="1637664"/>
                  </a:lnTo>
                  <a:lnTo>
                    <a:pt x="6381115" y="1654810"/>
                  </a:lnTo>
                  <a:lnTo>
                    <a:pt x="6337935" y="1664970"/>
                  </a:lnTo>
                  <a:lnTo>
                    <a:pt x="6292850" y="1668779"/>
                  </a:lnTo>
                  <a:lnTo>
                    <a:pt x="278130" y="1668779"/>
                  </a:lnTo>
                  <a:lnTo>
                    <a:pt x="233045" y="1664970"/>
                  </a:lnTo>
                  <a:lnTo>
                    <a:pt x="189865" y="1654810"/>
                  </a:lnTo>
                  <a:lnTo>
                    <a:pt x="149860" y="1637664"/>
                  </a:lnTo>
                  <a:lnTo>
                    <a:pt x="113665" y="1615439"/>
                  </a:lnTo>
                  <a:lnTo>
                    <a:pt x="81279" y="1587500"/>
                  </a:lnTo>
                  <a:lnTo>
                    <a:pt x="53340" y="1555114"/>
                  </a:lnTo>
                  <a:lnTo>
                    <a:pt x="30479" y="1518285"/>
                  </a:lnTo>
                  <a:lnTo>
                    <a:pt x="13970" y="1478914"/>
                  </a:lnTo>
                  <a:lnTo>
                    <a:pt x="3175" y="1435735"/>
                  </a:lnTo>
                  <a:lnTo>
                    <a:pt x="0" y="1390650"/>
                  </a:lnTo>
                  <a:lnTo>
                    <a:pt x="0" y="278129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7118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364" y="3697985"/>
            <a:ext cx="3455670" cy="532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Opening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(1/3) 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Scoop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(1/2)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19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R365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(1/1)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8052244"/>
            <a:ext cx="6593840" cy="1463675"/>
            <a:chOff x="551497" y="8052244"/>
            <a:chExt cx="6593840" cy="146367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66531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82"/>
                  </a:lnTo>
                  <a:lnTo>
                    <a:pt x="6560185" y="1243342"/>
                  </a:lnTo>
                  <a:lnTo>
                    <a:pt x="6546215" y="1288427"/>
                  </a:lnTo>
                  <a:lnTo>
                    <a:pt x="6523990" y="1329067"/>
                  </a:lnTo>
                  <a:lnTo>
                    <a:pt x="6495415" y="1363992"/>
                  </a:lnTo>
                  <a:lnTo>
                    <a:pt x="6459855" y="1393202"/>
                  </a:lnTo>
                  <a:lnTo>
                    <a:pt x="6419215" y="1415427"/>
                  </a:lnTo>
                  <a:lnTo>
                    <a:pt x="6374130" y="1429397"/>
                  </a:lnTo>
                  <a:lnTo>
                    <a:pt x="6325870" y="1434477"/>
                  </a:lnTo>
                  <a:lnTo>
                    <a:pt x="238760" y="1434477"/>
                  </a:lnTo>
                  <a:lnTo>
                    <a:pt x="190500" y="1429397"/>
                  </a:lnTo>
                  <a:lnTo>
                    <a:pt x="145415" y="1415427"/>
                  </a:lnTo>
                  <a:lnTo>
                    <a:pt x="105410" y="1393202"/>
                  </a:lnTo>
                  <a:lnTo>
                    <a:pt x="69850" y="1363992"/>
                  </a:lnTo>
                  <a:lnTo>
                    <a:pt x="40640" y="1329067"/>
                  </a:lnTo>
                  <a:lnTo>
                    <a:pt x="18415" y="1288427"/>
                  </a:lnTo>
                  <a:lnTo>
                    <a:pt x="4445" y="1243342"/>
                  </a:lnTo>
                  <a:lnTo>
                    <a:pt x="0" y="1195082"/>
                  </a:lnTo>
                  <a:lnTo>
                    <a:pt x="0" y="239395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220143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147824"/>
              <a:ext cx="1373505" cy="12452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50757"/>
            <a:ext cx="4163060" cy="513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8650" y="5746750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54"/>
                </a:lnTo>
                <a:lnTo>
                  <a:pt x="14649" y="196437"/>
                </a:lnTo>
                <a:lnTo>
                  <a:pt x="32073" y="155214"/>
                </a:lnTo>
                <a:lnTo>
                  <a:pt x="55441" y="117573"/>
                </a:lnTo>
                <a:lnTo>
                  <a:pt x="84162" y="84105"/>
                </a:lnTo>
                <a:lnTo>
                  <a:pt x="117644" y="55400"/>
                </a:lnTo>
                <a:lnTo>
                  <a:pt x="155296" y="32047"/>
                </a:lnTo>
                <a:lnTo>
                  <a:pt x="196525" y="14636"/>
                </a:lnTo>
                <a:lnTo>
                  <a:pt x="240740" y="3757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57"/>
                </a:lnTo>
                <a:lnTo>
                  <a:pt x="6251238" y="14636"/>
                </a:lnTo>
                <a:lnTo>
                  <a:pt x="6292476" y="32047"/>
                </a:lnTo>
                <a:lnTo>
                  <a:pt x="6330134" y="55400"/>
                </a:lnTo>
                <a:lnTo>
                  <a:pt x="6363620" y="84105"/>
                </a:lnTo>
                <a:lnTo>
                  <a:pt x="6392344" y="117573"/>
                </a:lnTo>
                <a:lnTo>
                  <a:pt x="6415715" y="155214"/>
                </a:lnTo>
                <a:lnTo>
                  <a:pt x="6433140" y="196437"/>
                </a:lnTo>
                <a:lnTo>
                  <a:pt x="6444029" y="240654"/>
                </a:lnTo>
                <a:lnTo>
                  <a:pt x="6447790" y="287274"/>
                </a:lnTo>
                <a:lnTo>
                  <a:pt x="6447790" y="1436624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4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4E9821BB-3AAD-FF25-0283-AD19044F07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4807" y="5964612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2722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ADMINISTRATIVE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43708" y="2152014"/>
            <a:ext cx="2224405" cy="187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Phone: </a:t>
            </a:r>
            <a:r>
              <a:rPr sz="1100" b="1" spc="-20" dirty="0">
                <a:latin typeface="Calibri"/>
                <a:cs typeface="Calibri"/>
              </a:rPr>
              <a:t>319-409-</a:t>
            </a:r>
            <a:r>
              <a:rPr sz="1100" b="1" dirty="0">
                <a:latin typeface="Calibri"/>
                <a:cs typeface="Calibri"/>
              </a:rPr>
              <a:t>6040,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Option </a:t>
            </a:r>
            <a:r>
              <a:rPr sz="1100" b="1" spc="-5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latin typeface="Calibri"/>
                <a:cs typeface="Calibri"/>
              </a:rPr>
              <a:t>Email:</a:t>
            </a:r>
            <a:r>
              <a:rPr sz="1100" b="1" spc="-7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"/>
              </a:rPr>
              <a:t>Kellie.Jacobson@mlyinvest.com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sz="1100" b="1" dirty="0">
                <a:latin typeface="Calibri"/>
                <a:cs typeface="Calibri"/>
              </a:rPr>
              <a:t>Tenure:</a:t>
            </a:r>
            <a:r>
              <a:rPr sz="1100" b="1" spc="2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6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</a:pPr>
            <a:r>
              <a:rPr sz="1100" b="1" dirty="0">
                <a:latin typeface="Calibri"/>
                <a:cs typeface="Calibri"/>
              </a:rPr>
              <a:t>When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Contact: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Payroll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Paylocity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Password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Troubleshooting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spc="-10" dirty="0">
                <a:latin typeface="Calibri"/>
                <a:cs typeface="Calibri"/>
              </a:rPr>
              <a:t>Invoice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Hotel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Requests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Submitting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MUM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approved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Budgets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61997" y="4707127"/>
            <a:ext cx="212471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 marR="508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319-409-</a:t>
            </a:r>
            <a:r>
              <a:rPr sz="1100" b="1" spc="-10" dirty="0">
                <a:latin typeface="Calibri"/>
                <a:cs typeface="Calibri"/>
              </a:rPr>
              <a:t>6040,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Option</a:t>
            </a:r>
            <a:r>
              <a:rPr sz="1100" b="1" spc="-15" dirty="0">
                <a:latin typeface="Calibri"/>
                <a:cs typeface="Calibri"/>
              </a:rPr>
              <a:t> </a:t>
            </a:r>
            <a:r>
              <a:rPr sz="1100" b="1" spc="-50" dirty="0">
                <a:latin typeface="Calibri"/>
                <a:cs typeface="Calibri"/>
              </a:rPr>
              <a:t>1</a:t>
            </a:r>
            <a:r>
              <a:rPr sz="1100" b="1" spc="-10" dirty="0">
                <a:latin typeface="Calibri"/>
                <a:cs typeface="Calibri"/>
              </a:rPr>
              <a:t> Email: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"/>
              </a:rPr>
              <a:t>Theresa.jones@mlyinvest.com</a:t>
            </a:r>
            <a:r>
              <a:rPr sz="1100" spc="-10" dirty="0">
                <a:solidFill>
                  <a:srgbClr val="0461C1"/>
                </a:solidFill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Tenure: 4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Years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1295"/>
              </a:spcBef>
            </a:pPr>
            <a:r>
              <a:rPr sz="1100" b="1" dirty="0">
                <a:latin typeface="Calibri"/>
                <a:cs typeface="Calibri"/>
              </a:rPr>
              <a:t>When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to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Contact: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Recruiting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Marketing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spc="-10" dirty="0">
                <a:latin typeface="Calibri"/>
                <a:cs typeface="Calibri"/>
              </a:rPr>
              <a:t>Office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Express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Troubleshooting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spc="-10" dirty="0">
                <a:latin typeface="Calibri"/>
                <a:cs typeface="Calibri"/>
              </a:rPr>
              <a:t>Background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Checks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Any HR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related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spc="-10" dirty="0">
                <a:latin typeface="Calibri"/>
                <a:cs typeface="Calibri"/>
              </a:rPr>
              <a:t>Injuries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61997" y="7609713"/>
            <a:ext cx="2284730" cy="1370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/>
                <a:cs typeface="Calibri"/>
              </a:rPr>
              <a:t>Phone:</a:t>
            </a:r>
            <a:r>
              <a:rPr sz="1100" b="1" spc="20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515-981-6303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Email:</a:t>
            </a:r>
            <a:r>
              <a:rPr sz="1100" b="1" spc="-75" dirty="0">
                <a:latin typeface="Calibri"/>
                <a:cs typeface="Calibri"/>
              </a:rPr>
              <a:t> </a:t>
            </a:r>
            <a:r>
              <a:rPr sz="1100" b="1" u="sng" spc="-10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"/>
              </a:rPr>
              <a:t>jsimpson@paneraiowa.com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1325"/>
              </a:spcBef>
            </a:pPr>
            <a:r>
              <a:rPr sz="1100" b="1" dirty="0">
                <a:latin typeface="Calibri"/>
                <a:cs typeface="Calibri"/>
              </a:rPr>
              <a:t>When to </a:t>
            </a:r>
            <a:r>
              <a:rPr sz="1100" b="1" spc="-10" dirty="0">
                <a:latin typeface="Calibri"/>
                <a:cs typeface="Calibri"/>
              </a:rPr>
              <a:t>Contact: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Facility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Maintenance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Questions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dirty="0">
                <a:latin typeface="Calibri"/>
                <a:cs typeface="Calibri"/>
              </a:rPr>
              <a:t>UpKeep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Support</a:t>
            </a:r>
            <a:endParaRPr sz="1100">
              <a:latin typeface="Calibri"/>
              <a:cs typeface="Calibri"/>
            </a:endParaRPr>
          </a:p>
          <a:p>
            <a:pPr marL="183515" indent="-170815">
              <a:lnSpc>
                <a:spcPct val="100000"/>
              </a:lnSpc>
              <a:buFont typeface="Arial"/>
              <a:buChar char="•"/>
              <a:tabLst>
                <a:tab pos="183515" algn="l"/>
              </a:tabLst>
            </a:pPr>
            <a:r>
              <a:rPr sz="1100" spc="-10" dirty="0">
                <a:latin typeface="Calibri"/>
                <a:cs typeface="Calibri"/>
              </a:rPr>
              <a:t>Preventative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Maintenance Questions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5303" y="1987295"/>
            <a:ext cx="3920306" cy="169163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8510" y="4507765"/>
            <a:ext cx="4808403" cy="171605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73935" y="7412023"/>
            <a:ext cx="3347568" cy="171585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340" y="7534097"/>
            <a:ext cx="1480820" cy="1485646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3875" y="1980945"/>
            <a:ext cx="1533525" cy="1533525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350" y="4495800"/>
            <a:ext cx="1533525" cy="153352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8064" y="9347911"/>
            <a:ext cx="5522595" cy="222885"/>
          </a:xfrm>
          <a:custGeom>
            <a:avLst/>
            <a:gdLst/>
            <a:ahLst/>
            <a:cxnLst/>
            <a:rect l="l" t="t" r="r" b="b"/>
            <a:pathLst>
              <a:path w="5522595" h="222884">
                <a:moveTo>
                  <a:pt x="5522341" y="0"/>
                </a:moveTo>
                <a:lnTo>
                  <a:pt x="0" y="0"/>
                </a:lnTo>
                <a:lnTo>
                  <a:pt x="0" y="222808"/>
                </a:lnTo>
                <a:lnTo>
                  <a:pt x="5522341" y="222808"/>
                </a:lnTo>
                <a:lnTo>
                  <a:pt x="552234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5364" y="9329419"/>
            <a:ext cx="55479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dirty="0">
                <a:latin typeface="Calibri"/>
                <a:cs typeface="Calibri"/>
              </a:rPr>
              <a:t>14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/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15-</a:t>
            </a:r>
            <a:r>
              <a:rPr sz="1400" b="1" dirty="0">
                <a:latin typeface="Calibri"/>
                <a:cs typeface="Calibri"/>
              </a:rPr>
              <a:t>year-</a:t>
            </a:r>
            <a:r>
              <a:rPr sz="1400" b="1" spc="-10" dirty="0">
                <a:latin typeface="Calibri"/>
                <a:cs typeface="Calibri"/>
              </a:rPr>
              <a:t>olds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MUST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take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FULL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30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MIN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break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for</a:t>
            </a:r>
            <a:r>
              <a:rPr sz="1400" b="1" spc="-10" dirty="0">
                <a:latin typeface="Calibri"/>
                <a:cs typeface="Calibri"/>
              </a:rPr>
              <a:t> shifts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5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hours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or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more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>
            <a:grpSpLocks noGrp="1" noUngrp="1" noRot="1" noMove="1" noResize="1"/>
          </p:cNvGrpSpPr>
          <p:nvPr/>
        </p:nvGrpSpPr>
        <p:grpSpPr>
          <a:xfrm>
            <a:off x="529272" y="304482"/>
            <a:ext cx="6712584" cy="8724265"/>
            <a:chOff x="529272" y="304482"/>
            <a:chExt cx="6712584" cy="8724265"/>
          </a:xfrm>
        </p:grpSpPr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1534" y="482600"/>
              <a:ext cx="6224270" cy="8380095"/>
            </a:xfrm>
            <a:prstGeom prst="rect">
              <a:avLst/>
            </a:prstGeom>
          </p:spPr>
        </p:pic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4034" y="309245"/>
              <a:ext cx="6703059" cy="8714740"/>
            </a:xfrm>
            <a:custGeom>
              <a:avLst/>
              <a:gdLst/>
              <a:ahLst/>
              <a:cxnLst/>
              <a:rect l="l" t="t" r="r" b="b"/>
              <a:pathLst>
                <a:path w="6703059" h="8714740">
                  <a:moveTo>
                    <a:pt x="0" y="8714740"/>
                  </a:moveTo>
                  <a:lnTo>
                    <a:pt x="6703059" y="8714740"/>
                  </a:lnTo>
                  <a:lnTo>
                    <a:pt x="6703059" y="0"/>
                  </a:lnTo>
                  <a:lnTo>
                    <a:pt x="0" y="0"/>
                  </a:lnTo>
                  <a:lnTo>
                    <a:pt x="0" y="87147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5012" y="481330"/>
            <a:ext cx="5858510" cy="3454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MOD</a:t>
            </a:r>
            <a:r>
              <a:rPr sz="1400" spc="-30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ColdLine</a:t>
            </a:r>
            <a:r>
              <a:rPr sz="1400" spc="-1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Lead</a:t>
            </a:r>
            <a:r>
              <a:rPr sz="1400" spc="-35" dirty="0">
                <a:solidFill>
                  <a:srgbClr val="DA0000"/>
                </a:solidFill>
                <a:latin typeface="Arial Black"/>
                <a:cs typeface="Arial Black"/>
              </a:rPr>
              <a:t> 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1-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2-</a:t>
            </a:r>
            <a:r>
              <a:rPr sz="1400" dirty="0">
                <a:solidFill>
                  <a:srgbClr val="DA0000"/>
                </a:solidFill>
                <a:latin typeface="Arial Black"/>
                <a:cs typeface="Arial Black"/>
              </a:rPr>
              <a:t>3-</a:t>
            </a:r>
            <a:r>
              <a:rPr sz="1400" spc="-10" dirty="0">
                <a:solidFill>
                  <a:srgbClr val="DA0000"/>
                </a:solidFill>
                <a:latin typeface="Arial Black"/>
                <a:cs typeface="Arial Black"/>
              </a:rPr>
              <a:t>4-</a:t>
            </a:r>
            <a:r>
              <a:rPr sz="1400" spc="-50" dirty="0">
                <a:solidFill>
                  <a:srgbClr val="DA0000"/>
                </a:solidFill>
                <a:latin typeface="Arial Black"/>
                <a:cs typeface="Arial Black"/>
              </a:rPr>
              <a:t>5</a:t>
            </a:r>
            <a:endParaRPr sz="14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400">
              <a:latin typeface="Arial Black"/>
              <a:cs typeface="Arial Black"/>
            </a:endParaRPr>
          </a:p>
          <a:p>
            <a:pPr marL="1969770">
              <a:lnSpc>
                <a:spcPct val="100000"/>
              </a:lnSpc>
            </a:pPr>
            <a:r>
              <a:rPr sz="1400" b="0" spc="-10" dirty="0">
                <a:latin typeface="Calibri Light"/>
                <a:cs typeface="Calibri Light"/>
              </a:rPr>
              <a:t>ColdLine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Priorities</a:t>
            </a:r>
            <a:endParaRPr sz="1400">
              <a:latin typeface="Calibri Light"/>
              <a:cs typeface="Calibri Light"/>
            </a:endParaRPr>
          </a:p>
          <a:p>
            <a:pPr marL="2426335" indent="-227329">
              <a:lnSpc>
                <a:spcPct val="100000"/>
              </a:lnSpc>
              <a:spcBef>
                <a:spcPts val="30"/>
              </a:spcBef>
              <a:buAutoNum type="arabicPeriod"/>
              <a:tabLst>
                <a:tab pos="2426335" algn="l"/>
              </a:tabLst>
            </a:pPr>
            <a:r>
              <a:rPr sz="1400" b="0" dirty="0">
                <a:latin typeface="Calibri Light"/>
                <a:cs typeface="Calibri Light"/>
              </a:rPr>
              <a:t>Are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there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any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Food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Safety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issues?</a:t>
            </a:r>
            <a:endParaRPr sz="1400">
              <a:latin typeface="Calibri Light"/>
              <a:cs typeface="Calibri Light"/>
            </a:endParaRPr>
          </a:p>
          <a:p>
            <a:pPr marL="2426335" indent="-227329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2426335" algn="l"/>
              </a:tabLst>
            </a:pPr>
            <a:r>
              <a:rPr sz="1400" b="0" dirty="0">
                <a:latin typeface="Calibri Light"/>
                <a:cs typeface="Calibri Light"/>
              </a:rPr>
              <a:t>Has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the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Dining</a:t>
            </a:r>
            <a:r>
              <a:rPr sz="1400" b="0" spc="-7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Room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been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attended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to?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dirty="0">
                <a:latin typeface="Calibri Light"/>
                <a:cs typeface="Calibri Light"/>
              </a:rPr>
              <a:t>Table</a:t>
            </a:r>
            <a:r>
              <a:rPr sz="1400" b="0" spc="-7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Touches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dirty="0">
                <a:latin typeface="Calibri Light"/>
                <a:cs typeface="Calibri Light"/>
              </a:rPr>
              <a:t>Guest</a:t>
            </a:r>
            <a:r>
              <a:rPr sz="1400" b="0" spc="-7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issues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dirty="0">
                <a:latin typeface="Calibri Light"/>
                <a:cs typeface="Calibri Light"/>
              </a:rPr>
              <a:t>Table</a:t>
            </a:r>
            <a:r>
              <a:rPr sz="1400" b="0" spc="-8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wipe</a:t>
            </a:r>
            <a:r>
              <a:rPr sz="1400" b="0" spc="-6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downs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50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dirty="0">
                <a:latin typeface="Calibri Light"/>
                <a:cs typeface="Calibri Light"/>
              </a:rPr>
              <a:t>Floor</a:t>
            </a:r>
            <a:r>
              <a:rPr sz="1400" b="0" spc="-7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sweeps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spc="-10" dirty="0">
                <a:latin typeface="Calibri Light"/>
                <a:cs typeface="Calibri Light"/>
              </a:rPr>
              <a:t>Trash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spc="-10" dirty="0">
                <a:latin typeface="Calibri Light"/>
                <a:cs typeface="Calibri Light"/>
              </a:rPr>
              <a:t>Patio</a:t>
            </a:r>
            <a:endParaRPr sz="1400">
              <a:latin typeface="Calibri Light"/>
              <a:cs typeface="Calibri Light"/>
            </a:endParaRPr>
          </a:p>
          <a:p>
            <a:pPr marL="2884805" lvl="1" indent="-228600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2884805" algn="l"/>
              </a:tabLst>
            </a:pPr>
            <a:r>
              <a:rPr sz="1400" b="0" spc="-10" dirty="0">
                <a:latin typeface="Calibri Light"/>
                <a:cs typeface="Calibri Light"/>
              </a:rPr>
              <a:t>Restrooms</a:t>
            </a:r>
            <a:endParaRPr sz="1400">
              <a:latin typeface="Calibri Light"/>
              <a:cs typeface="Calibri Light"/>
            </a:endParaRPr>
          </a:p>
          <a:p>
            <a:pPr marL="2426335" indent="-227329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426335" algn="l"/>
              </a:tabLst>
            </a:pPr>
            <a:r>
              <a:rPr sz="1400" b="0" dirty="0">
                <a:latin typeface="Calibri Light"/>
                <a:cs typeface="Calibri Light"/>
              </a:rPr>
              <a:t>Is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Drive-</a:t>
            </a:r>
            <a:r>
              <a:rPr sz="1400" b="0" spc="-10" dirty="0">
                <a:latin typeface="Calibri Light"/>
                <a:cs typeface="Calibri Light"/>
              </a:rPr>
              <a:t>Thru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executing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well?</a:t>
            </a:r>
            <a:endParaRPr sz="1400">
              <a:latin typeface="Calibri Light"/>
              <a:cs typeface="Calibri Light"/>
            </a:endParaRPr>
          </a:p>
          <a:p>
            <a:pPr marL="2426335" indent="-227329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2426335" algn="l"/>
              </a:tabLst>
            </a:pPr>
            <a:r>
              <a:rPr sz="1400" b="0" dirty="0">
                <a:latin typeface="Calibri Light"/>
                <a:cs typeface="Calibri Light"/>
              </a:rPr>
              <a:t>Is</a:t>
            </a:r>
            <a:r>
              <a:rPr sz="1400" b="0" spc="-4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your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presence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needed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at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the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Cashier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Position?</a:t>
            </a:r>
            <a:endParaRPr sz="1400">
              <a:latin typeface="Calibri Light"/>
              <a:cs typeface="Calibri Light"/>
            </a:endParaRPr>
          </a:p>
          <a:p>
            <a:pPr marL="2426335" indent="-227329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2426335" algn="l"/>
              </a:tabLst>
            </a:pPr>
            <a:r>
              <a:rPr sz="1400" b="0" dirty="0">
                <a:latin typeface="Calibri Light"/>
                <a:cs typeface="Calibri Light"/>
              </a:rPr>
              <a:t>Are</a:t>
            </a:r>
            <a:r>
              <a:rPr sz="1400" b="0" spc="-4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you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needing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to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assist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the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Custard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Position?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4428" y="4673600"/>
            <a:ext cx="7229475" cy="2443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If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Cashier,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Custard,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Drive-Thru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covered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dining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room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tended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check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Hotline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*</a:t>
            </a:r>
            <a:r>
              <a:rPr sz="1200" i="1" dirty="0">
                <a:latin typeface="Calibri"/>
                <a:cs typeface="Calibri"/>
              </a:rPr>
              <a:t>If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HotLine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requests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help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at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any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time,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we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will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of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course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move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to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assist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them.</a:t>
            </a:r>
            <a:endParaRPr sz="1200">
              <a:latin typeface="Calibri"/>
              <a:cs typeface="Calibri"/>
            </a:endParaRPr>
          </a:p>
          <a:p>
            <a:pPr marL="469900" marR="5080" indent="-228600">
              <a:lnSpc>
                <a:spcPct val="101699"/>
              </a:lnSpc>
              <a:buFont typeface="Arial"/>
              <a:buChar char="•"/>
              <a:tabLst>
                <a:tab pos="469900" algn="l"/>
              </a:tabLst>
            </a:pPr>
            <a:r>
              <a:rPr sz="1200" dirty="0">
                <a:latin typeface="Calibri"/>
                <a:cs typeface="Calibri"/>
              </a:rPr>
              <a:t>Does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HotLine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help?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(Yellow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Tickets?)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If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ask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HotLine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you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are </a:t>
            </a:r>
            <a:r>
              <a:rPr sz="1200" dirty="0">
                <a:latin typeface="Calibri"/>
                <a:cs typeface="Calibri"/>
              </a:rPr>
              <a:t>most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needed.</a:t>
            </a:r>
            <a:endParaRPr sz="1200">
              <a:latin typeface="Calibri"/>
              <a:cs typeface="Calibri"/>
            </a:endParaRPr>
          </a:p>
          <a:p>
            <a:pPr marL="469265" indent="-227965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Ways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help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HotLine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during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smooth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operations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without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interfering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main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positions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Stock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trays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baskets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Replacing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backups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bread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racks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Refilling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meat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grill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cook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Helping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portion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fired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items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Dropping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buns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50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Helping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Expo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stage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orders</a:t>
            </a:r>
            <a:endParaRPr sz="1200">
              <a:latin typeface="Calibri"/>
              <a:cs typeface="Calibri"/>
            </a:endParaRPr>
          </a:p>
          <a:p>
            <a:pPr marL="926465" lvl="1" indent="-22796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926465" algn="l"/>
              </a:tabLst>
            </a:pPr>
            <a:r>
              <a:rPr sz="1200" dirty="0">
                <a:latin typeface="Calibri"/>
                <a:cs typeface="Calibri"/>
              </a:rPr>
              <a:t>Helping</a:t>
            </a:r>
            <a:r>
              <a:rPr sz="1200" spc="-10" dirty="0">
                <a:latin typeface="Calibri"/>
                <a:cs typeface="Calibri"/>
              </a:rPr>
              <a:t> line-</a:t>
            </a:r>
            <a:r>
              <a:rPr sz="1200" dirty="0">
                <a:latin typeface="Calibri"/>
                <a:cs typeface="Calibri"/>
              </a:rPr>
              <a:t>sweep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wipe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down</a:t>
            </a:r>
            <a:endParaRPr sz="1200">
              <a:latin typeface="Calibri"/>
              <a:cs typeface="Calibri"/>
            </a:endParaRPr>
          </a:p>
          <a:p>
            <a:pPr marL="469265" indent="-22796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469265" algn="l"/>
              </a:tabLst>
            </a:pPr>
            <a:r>
              <a:rPr sz="1200" dirty="0">
                <a:latin typeface="Calibri"/>
                <a:cs typeface="Calibri"/>
              </a:rPr>
              <a:t>Once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steps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completed,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return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house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repeat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1-2-</a:t>
            </a:r>
            <a:r>
              <a:rPr sz="1200" spc="-20" dirty="0">
                <a:latin typeface="Calibri"/>
                <a:cs typeface="Calibri"/>
              </a:rPr>
              <a:t>3-</a:t>
            </a:r>
            <a:r>
              <a:rPr sz="1200" dirty="0">
                <a:latin typeface="Calibri"/>
                <a:cs typeface="Calibri"/>
              </a:rPr>
              <a:t>4-5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process.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016" y="4462470"/>
            <a:ext cx="2162265" cy="116823"/>
          </a:xfrm>
          <a:prstGeom prst="rect">
            <a:avLst/>
          </a:prstGeom>
        </p:spPr>
      </p:pic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2524760" y="7799705"/>
            <a:ext cx="2722880" cy="963294"/>
            <a:chOff x="2524760" y="7799705"/>
            <a:chExt cx="2722880" cy="963294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1110" y="7806055"/>
              <a:ext cx="2710180" cy="950594"/>
            </a:xfrm>
            <a:custGeom>
              <a:avLst/>
              <a:gdLst/>
              <a:ahLst/>
              <a:cxnLst/>
              <a:rect l="l" t="t" r="r" b="b"/>
              <a:pathLst>
                <a:path w="2710179" h="950595">
                  <a:moveTo>
                    <a:pt x="2551429" y="0"/>
                  </a:moveTo>
                  <a:lnTo>
                    <a:pt x="158750" y="0"/>
                  </a:lnTo>
                  <a:lnTo>
                    <a:pt x="108584" y="7620"/>
                  </a:lnTo>
                  <a:lnTo>
                    <a:pt x="65404" y="30480"/>
                  </a:lnTo>
                  <a:lnTo>
                    <a:pt x="31114" y="64770"/>
                  </a:lnTo>
                  <a:lnTo>
                    <a:pt x="8254" y="107950"/>
                  </a:lnTo>
                  <a:lnTo>
                    <a:pt x="0" y="158115"/>
                  </a:lnTo>
                  <a:lnTo>
                    <a:pt x="0" y="792480"/>
                  </a:lnTo>
                  <a:lnTo>
                    <a:pt x="8254" y="842010"/>
                  </a:lnTo>
                  <a:lnTo>
                    <a:pt x="31114" y="885825"/>
                  </a:lnTo>
                  <a:lnTo>
                    <a:pt x="65404" y="920115"/>
                  </a:lnTo>
                  <a:lnTo>
                    <a:pt x="108584" y="942340"/>
                  </a:lnTo>
                  <a:lnTo>
                    <a:pt x="158750" y="950595"/>
                  </a:lnTo>
                  <a:lnTo>
                    <a:pt x="2551429" y="950595"/>
                  </a:lnTo>
                  <a:lnTo>
                    <a:pt x="2601594" y="942340"/>
                  </a:lnTo>
                  <a:lnTo>
                    <a:pt x="2644775" y="920115"/>
                  </a:lnTo>
                  <a:lnTo>
                    <a:pt x="2679065" y="885825"/>
                  </a:lnTo>
                  <a:lnTo>
                    <a:pt x="2701925" y="842010"/>
                  </a:lnTo>
                  <a:lnTo>
                    <a:pt x="2710179" y="792480"/>
                  </a:lnTo>
                  <a:lnTo>
                    <a:pt x="2710179" y="158115"/>
                  </a:lnTo>
                  <a:lnTo>
                    <a:pt x="2701925" y="107950"/>
                  </a:lnTo>
                  <a:lnTo>
                    <a:pt x="2679065" y="64770"/>
                  </a:lnTo>
                  <a:lnTo>
                    <a:pt x="2644775" y="30480"/>
                  </a:lnTo>
                  <a:lnTo>
                    <a:pt x="2601594" y="7620"/>
                  </a:lnTo>
                  <a:lnTo>
                    <a:pt x="255142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1110" y="7806055"/>
              <a:ext cx="2710180" cy="950594"/>
            </a:xfrm>
            <a:custGeom>
              <a:avLst/>
              <a:gdLst/>
              <a:ahLst/>
              <a:cxnLst/>
              <a:rect l="l" t="t" r="r" b="b"/>
              <a:pathLst>
                <a:path w="2710179" h="950595">
                  <a:moveTo>
                    <a:pt x="0" y="158115"/>
                  </a:moveTo>
                  <a:lnTo>
                    <a:pt x="8254" y="107950"/>
                  </a:lnTo>
                  <a:lnTo>
                    <a:pt x="31114" y="64770"/>
                  </a:lnTo>
                  <a:lnTo>
                    <a:pt x="65404" y="30480"/>
                  </a:lnTo>
                  <a:lnTo>
                    <a:pt x="108584" y="7620"/>
                  </a:lnTo>
                  <a:lnTo>
                    <a:pt x="158750" y="0"/>
                  </a:lnTo>
                  <a:lnTo>
                    <a:pt x="2551429" y="0"/>
                  </a:lnTo>
                  <a:lnTo>
                    <a:pt x="2601594" y="7620"/>
                  </a:lnTo>
                  <a:lnTo>
                    <a:pt x="2644775" y="30480"/>
                  </a:lnTo>
                  <a:lnTo>
                    <a:pt x="2679065" y="64770"/>
                  </a:lnTo>
                  <a:lnTo>
                    <a:pt x="2701925" y="107950"/>
                  </a:lnTo>
                  <a:lnTo>
                    <a:pt x="2710179" y="158115"/>
                  </a:lnTo>
                  <a:lnTo>
                    <a:pt x="2710179" y="792480"/>
                  </a:lnTo>
                  <a:lnTo>
                    <a:pt x="2701925" y="842010"/>
                  </a:lnTo>
                  <a:lnTo>
                    <a:pt x="2679065" y="885825"/>
                  </a:lnTo>
                  <a:lnTo>
                    <a:pt x="2644775" y="920115"/>
                  </a:lnTo>
                  <a:lnTo>
                    <a:pt x="2601594" y="942340"/>
                  </a:lnTo>
                  <a:lnTo>
                    <a:pt x="2551429" y="950595"/>
                  </a:lnTo>
                  <a:lnTo>
                    <a:pt x="158750" y="950595"/>
                  </a:lnTo>
                  <a:lnTo>
                    <a:pt x="108584" y="942340"/>
                  </a:lnTo>
                  <a:lnTo>
                    <a:pt x="65404" y="920115"/>
                  </a:lnTo>
                  <a:lnTo>
                    <a:pt x="31114" y="885825"/>
                  </a:lnTo>
                  <a:lnTo>
                    <a:pt x="8254" y="842010"/>
                  </a:lnTo>
                  <a:lnTo>
                    <a:pt x="0" y="792480"/>
                  </a:lnTo>
                  <a:lnTo>
                    <a:pt x="0" y="158115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65298" y="7880984"/>
            <a:ext cx="2240280" cy="7880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" algn="ctr">
              <a:lnSpc>
                <a:spcPts val="1670"/>
              </a:lnSpc>
              <a:spcBef>
                <a:spcPts val="9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Remember: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43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Don’t</a:t>
            </a:r>
            <a:r>
              <a:rPr sz="1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stuck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position</a:t>
            </a:r>
            <a:r>
              <a:rPr sz="12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endParaRPr sz="1200">
              <a:latin typeface="Calibri"/>
              <a:cs typeface="Calibri"/>
            </a:endParaRPr>
          </a:p>
          <a:p>
            <a:pPr marL="15240" marR="5080" algn="ctr">
              <a:lnSpc>
                <a:spcPct val="100000"/>
              </a:lnSpc>
              <a:spcBef>
                <a:spcPts val="25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periods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time,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just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enough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to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help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jam.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342900" y="963747"/>
            <a:ext cx="5433060" cy="2851785"/>
            <a:chOff x="342900" y="963747"/>
            <a:chExt cx="5433060" cy="2851785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6783" y="963747"/>
              <a:ext cx="3329157" cy="140188"/>
            </a:xfrm>
            <a:prstGeom prst="rect">
              <a:avLst/>
            </a:prstGeom>
          </p:spPr>
        </p:pic>
        <p:pic>
          <p:nvPicPr>
            <p:cNvPr id="11" name="object 1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" y="1112266"/>
              <a:ext cx="2078355" cy="2702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304256"/>
            <a:ext cx="4143704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6877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807591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97430"/>
            <a:ext cx="20135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Scam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Chain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Command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Disciplinary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Scam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67632" y="2185238"/>
            <a:ext cx="65087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510030"/>
            <a:chOff x="559117" y="3392487"/>
            <a:chExt cx="6599555" cy="151003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481455"/>
            </a:xfrm>
            <a:custGeom>
              <a:avLst/>
              <a:gdLst/>
              <a:ahLst/>
              <a:cxnLst/>
              <a:rect l="l" t="t" r="r" b="b"/>
              <a:pathLst>
                <a:path w="6570980" h="1481454">
                  <a:moveTo>
                    <a:pt x="0" y="247014"/>
                  </a:moveTo>
                  <a:lnTo>
                    <a:pt x="4445" y="197485"/>
                  </a:lnTo>
                  <a:lnTo>
                    <a:pt x="19050" y="151129"/>
                  </a:lnTo>
                  <a:lnTo>
                    <a:pt x="41910" y="109220"/>
                  </a:lnTo>
                  <a:lnTo>
                    <a:pt x="71754" y="72390"/>
                  </a:lnTo>
                  <a:lnTo>
                    <a:pt x="108585" y="42545"/>
                  </a:lnTo>
                  <a:lnTo>
                    <a:pt x="150495" y="19684"/>
                  </a:lnTo>
                  <a:lnTo>
                    <a:pt x="196850" y="5079"/>
                  </a:lnTo>
                  <a:lnTo>
                    <a:pt x="246379" y="0"/>
                  </a:lnTo>
                  <a:lnTo>
                    <a:pt x="6324600" y="0"/>
                  </a:lnTo>
                  <a:lnTo>
                    <a:pt x="6374130" y="5079"/>
                  </a:lnTo>
                  <a:lnTo>
                    <a:pt x="6420485" y="19684"/>
                  </a:lnTo>
                  <a:lnTo>
                    <a:pt x="6462395" y="42545"/>
                  </a:lnTo>
                  <a:lnTo>
                    <a:pt x="6499225" y="72390"/>
                  </a:lnTo>
                  <a:lnTo>
                    <a:pt x="6529070" y="109220"/>
                  </a:lnTo>
                  <a:lnTo>
                    <a:pt x="6551930" y="151129"/>
                  </a:lnTo>
                  <a:lnTo>
                    <a:pt x="6566535" y="197485"/>
                  </a:lnTo>
                  <a:lnTo>
                    <a:pt x="6570980" y="247014"/>
                  </a:lnTo>
                  <a:lnTo>
                    <a:pt x="6570980" y="1234439"/>
                  </a:lnTo>
                  <a:lnTo>
                    <a:pt x="6566535" y="1284604"/>
                  </a:lnTo>
                  <a:lnTo>
                    <a:pt x="6551930" y="1330960"/>
                  </a:lnTo>
                  <a:lnTo>
                    <a:pt x="6529070" y="1372870"/>
                  </a:lnTo>
                  <a:lnTo>
                    <a:pt x="6499225" y="1409064"/>
                  </a:lnTo>
                  <a:lnTo>
                    <a:pt x="6462395" y="1439545"/>
                  </a:lnTo>
                  <a:lnTo>
                    <a:pt x="6420485" y="1461770"/>
                  </a:lnTo>
                  <a:lnTo>
                    <a:pt x="6374130" y="1476375"/>
                  </a:lnTo>
                  <a:lnTo>
                    <a:pt x="6324600" y="1481454"/>
                  </a:lnTo>
                  <a:lnTo>
                    <a:pt x="246379" y="1481454"/>
                  </a:lnTo>
                  <a:lnTo>
                    <a:pt x="196850" y="1476375"/>
                  </a:lnTo>
                  <a:lnTo>
                    <a:pt x="150495" y="1461770"/>
                  </a:lnTo>
                  <a:lnTo>
                    <a:pt x="108585" y="1439545"/>
                  </a:lnTo>
                  <a:lnTo>
                    <a:pt x="71754" y="1409064"/>
                  </a:lnTo>
                  <a:lnTo>
                    <a:pt x="41910" y="1372870"/>
                  </a:lnTo>
                  <a:lnTo>
                    <a:pt x="19050" y="1330960"/>
                  </a:lnTo>
                  <a:lnTo>
                    <a:pt x="4445" y="1284604"/>
                  </a:lnTo>
                  <a:lnTo>
                    <a:pt x="0" y="1234439"/>
                  </a:lnTo>
                  <a:lnTo>
                    <a:pt x="0" y="2470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229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3688841"/>
            <a:ext cx="338264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Scoop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(2/2)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"/>
              <a:tabLst>
                <a:tab pos="299085" algn="l"/>
              </a:tabLst>
            </a:pPr>
            <a:r>
              <a:rPr sz="1100" dirty="0">
                <a:latin typeface="Calibri"/>
                <a:cs typeface="Calibri"/>
              </a:rPr>
              <a:t>Scheduling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(1/1)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 20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8119935"/>
            <a:ext cx="6593840" cy="1463675"/>
            <a:chOff x="551497" y="8119935"/>
            <a:chExt cx="6593840" cy="146367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134222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4"/>
                  </a:moveTo>
                  <a:lnTo>
                    <a:pt x="4445" y="191134"/>
                  </a:lnTo>
                  <a:lnTo>
                    <a:pt x="18415" y="146050"/>
                  </a:lnTo>
                  <a:lnTo>
                    <a:pt x="40640" y="105409"/>
                  </a:lnTo>
                  <a:lnTo>
                    <a:pt x="69850" y="69850"/>
                  </a:lnTo>
                  <a:lnTo>
                    <a:pt x="105410" y="40639"/>
                  </a:lnTo>
                  <a:lnTo>
                    <a:pt x="145415" y="19050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9050"/>
                  </a:lnTo>
                  <a:lnTo>
                    <a:pt x="6459855" y="40639"/>
                  </a:lnTo>
                  <a:lnTo>
                    <a:pt x="6495415" y="69850"/>
                  </a:lnTo>
                  <a:lnTo>
                    <a:pt x="6523990" y="105409"/>
                  </a:lnTo>
                  <a:lnTo>
                    <a:pt x="6546215" y="146050"/>
                  </a:lnTo>
                  <a:lnTo>
                    <a:pt x="6560185" y="191134"/>
                  </a:lnTo>
                  <a:lnTo>
                    <a:pt x="6565265" y="239394"/>
                  </a:lnTo>
                  <a:lnTo>
                    <a:pt x="6565265" y="1195120"/>
                  </a:lnTo>
                  <a:lnTo>
                    <a:pt x="6560185" y="1243380"/>
                  </a:lnTo>
                  <a:lnTo>
                    <a:pt x="6546215" y="1288465"/>
                  </a:lnTo>
                  <a:lnTo>
                    <a:pt x="6523990" y="1329105"/>
                  </a:lnTo>
                  <a:lnTo>
                    <a:pt x="6495415" y="1364030"/>
                  </a:lnTo>
                  <a:lnTo>
                    <a:pt x="6459855" y="1393240"/>
                  </a:lnTo>
                  <a:lnTo>
                    <a:pt x="6419215" y="1415465"/>
                  </a:lnTo>
                  <a:lnTo>
                    <a:pt x="6374130" y="1429435"/>
                  </a:lnTo>
                  <a:lnTo>
                    <a:pt x="6325870" y="1434515"/>
                  </a:lnTo>
                  <a:lnTo>
                    <a:pt x="238760" y="1434515"/>
                  </a:lnTo>
                  <a:lnTo>
                    <a:pt x="190500" y="1429435"/>
                  </a:lnTo>
                  <a:lnTo>
                    <a:pt x="145415" y="1415465"/>
                  </a:lnTo>
                  <a:lnTo>
                    <a:pt x="105410" y="1393240"/>
                  </a:lnTo>
                  <a:lnTo>
                    <a:pt x="69850" y="1364030"/>
                  </a:lnTo>
                  <a:lnTo>
                    <a:pt x="40640" y="1329105"/>
                  </a:lnTo>
                  <a:lnTo>
                    <a:pt x="18415" y="1288465"/>
                  </a:lnTo>
                  <a:lnTo>
                    <a:pt x="4445" y="1243380"/>
                  </a:lnTo>
                  <a:lnTo>
                    <a:pt x="0" y="1195120"/>
                  </a:lnTo>
                  <a:lnTo>
                    <a:pt x="0" y="239394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287835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215540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417814"/>
            <a:ext cx="4163060" cy="513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0075" y="5950711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400"/>
                </a:moveTo>
                <a:lnTo>
                  <a:pt x="3760" y="240777"/>
                </a:lnTo>
                <a:lnTo>
                  <a:pt x="14649" y="196551"/>
                </a:lnTo>
                <a:lnTo>
                  <a:pt x="32073" y="155313"/>
                </a:lnTo>
                <a:lnTo>
                  <a:pt x="55441" y="117655"/>
                </a:lnTo>
                <a:lnTo>
                  <a:pt x="84162" y="84169"/>
                </a:lnTo>
                <a:lnTo>
                  <a:pt x="117644" y="55445"/>
                </a:lnTo>
                <a:lnTo>
                  <a:pt x="155296" y="32074"/>
                </a:lnTo>
                <a:lnTo>
                  <a:pt x="196525" y="14649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9"/>
                </a:lnTo>
                <a:lnTo>
                  <a:pt x="6292476" y="32074"/>
                </a:lnTo>
                <a:lnTo>
                  <a:pt x="6330134" y="55445"/>
                </a:lnTo>
                <a:lnTo>
                  <a:pt x="6363620" y="84169"/>
                </a:lnTo>
                <a:lnTo>
                  <a:pt x="6392344" y="117655"/>
                </a:lnTo>
                <a:lnTo>
                  <a:pt x="6415715" y="155313"/>
                </a:lnTo>
                <a:lnTo>
                  <a:pt x="6433140" y="196551"/>
                </a:lnTo>
                <a:lnTo>
                  <a:pt x="6444029" y="240777"/>
                </a:lnTo>
                <a:lnTo>
                  <a:pt x="6447790" y="287400"/>
                </a:lnTo>
                <a:lnTo>
                  <a:pt x="6447790" y="1436751"/>
                </a:lnTo>
                <a:lnTo>
                  <a:pt x="6444029" y="1483340"/>
                </a:lnTo>
                <a:lnTo>
                  <a:pt x="6433140" y="1527538"/>
                </a:lnTo>
                <a:lnTo>
                  <a:pt x="6415715" y="1568754"/>
                </a:lnTo>
                <a:lnTo>
                  <a:pt x="6392344" y="1606396"/>
                </a:lnTo>
                <a:lnTo>
                  <a:pt x="6363620" y="1639871"/>
                </a:lnTo>
                <a:lnTo>
                  <a:pt x="6330134" y="1668587"/>
                </a:lnTo>
                <a:lnTo>
                  <a:pt x="6292476" y="1691953"/>
                </a:lnTo>
                <a:lnTo>
                  <a:pt x="6251238" y="1709376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6"/>
                </a:lnTo>
                <a:lnTo>
                  <a:pt x="155296" y="1691953"/>
                </a:lnTo>
                <a:lnTo>
                  <a:pt x="117644" y="1668587"/>
                </a:lnTo>
                <a:lnTo>
                  <a:pt x="84162" y="1639871"/>
                </a:lnTo>
                <a:lnTo>
                  <a:pt x="55441" y="1606396"/>
                </a:lnTo>
                <a:lnTo>
                  <a:pt x="32073" y="1568754"/>
                </a:lnTo>
                <a:lnTo>
                  <a:pt x="14649" y="1527538"/>
                </a:lnTo>
                <a:lnTo>
                  <a:pt x="3760" y="1483340"/>
                </a:lnTo>
                <a:lnTo>
                  <a:pt x="0" y="1436751"/>
                </a:lnTo>
                <a:lnTo>
                  <a:pt x="0" y="287400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B9FCFC44-C017-8A81-9324-9023E6115A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6737" y="6160721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376" y="1487550"/>
            <a:ext cx="2846070" cy="41973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1100" dirty="0">
                <a:latin typeface="Calibri"/>
                <a:cs typeface="Calibri"/>
              </a:rPr>
              <a:t>At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Freddy’s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Iowa,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we</a:t>
            </a:r>
            <a:r>
              <a:rPr sz="1100" b="1" spc="-3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are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professionals,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and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we </a:t>
            </a:r>
            <a:r>
              <a:rPr sz="1100" b="1" dirty="0">
                <a:latin typeface="Calibri"/>
                <a:cs typeface="Calibri"/>
              </a:rPr>
              <a:t>act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like</a:t>
            </a:r>
            <a:r>
              <a:rPr sz="1100" b="1" spc="-110" dirty="0">
                <a:latin typeface="Calibri"/>
                <a:cs typeface="Calibri"/>
              </a:rPr>
              <a:t> </a:t>
            </a:r>
            <a:r>
              <a:rPr sz="1100" b="1" spc="-25" dirty="0">
                <a:latin typeface="Calibri"/>
                <a:cs typeface="Calibri"/>
              </a:rPr>
              <a:t>it.</a:t>
            </a:r>
            <a:endParaRPr sz="1100">
              <a:latin typeface="Calibri"/>
              <a:cs typeface="Calibri"/>
            </a:endParaRPr>
          </a:p>
          <a:p>
            <a:pPr marL="12700" marR="437515">
              <a:lnSpc>
                <a:spcPct val="99500"/>
              </a:lnSpc>
              <a:spcBef>
                <a:spcPts val="1275"/>
              </a:spcBef>
            </a:pPr>
            <a:r>
              <a:rPr sz="1100" dirty="0">
                <a:latin typeface="Calibri"/>
                <a:cs typeface="Calibri"/>
              </a:rPr>
              <a:t>Like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most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businesses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what</a:t>
            </a:r>
            <a:r>
              <a:rPr sz="1100" spc="-25" dirty="0">
                <a:latin typeface="Calibri"/>
                <a:cs typeface="Calibri"/>
              </a:rPr>
              <a:t> is </a:t>
            </a:r>
            <a:r>
              <a:rPr sz="1100" spc="-10" dirty="0">
                <a:latin typeface="Calibri"/>
                <a:cs typeface="Calibri"/>
              </a:rPr>
              <a:t>referred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“Chain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Command.”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support </a:t>
            </a:r>
            <a:r>
              <a:rPr sz="1100" dirty="0">
                <a:latin typeface="Calibri"/>
                <a:cs typeface="Calibri"/>
              </a:rPr>
              <a:t>system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have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place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handle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various </a:t>
            </a:r>
            <a:r>
              <a:rPr sz="1100" dirty="0">
                <a:latin typeface="Calibri"/>
                <a:cs typeface="Calibri"/>
              </a:rPr>
              <a:t>issues.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should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followed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everyone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always </a:t>
            </a:r>
            <a:r>
              <a:rPr sz="1100" dirty="0">
                <a:latin typeface="Calibri"/>
                <a:cs typeface="Calibri"/>
              </a:rPr>
              <a:t>kept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loop.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example,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should </a:t>
            </a:r>
            <a:r>
              <a:rPr sz="1100" dirty="0">
                <a:latin typeface="Calibri"/>
                <a:cs typeface="Calibri"/>
              </a:rPr>
              <a:t>always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approach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direct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supervisor </a:t>
            </a:r>
            <a:r>
              <a:rPr sz="1100" dirty="0">
                <a:latin typeface="Calibri"/>
                <a:cs typeface="Calibri"/>
              </a:rPr>
              <a:t>first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before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contacting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superior.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5" dirty="0">
                <a:latin typeface="Calibri"/>
                <a:cs typeface="Calibri"/>
              </a:rPr>
              <a:t> is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primary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responsibility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direct </a:t>
            </a:r>
            <a:r>
              <a:rPr sz="1100" dirty="0">
                <a:latin typeface="Calibri"/>
                <a:cs typeface="Calibri"/>
              </a:rPr>
              <a:t>supervisor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support,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resolve,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coach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through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problem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arise.</a:t>
            </a:r>
            <a:endParaRPr sz="1100">
              <a:latin typeface="Calibri"/>
              <a:cs typeface="Calibri"/>
            </a:endParaRPr>
          </a:p>
          <a:p>
            <a:pPr marL="12700" marR="238125">
              <a:lnSpc>
                <a:spcPct val="99600"/>
              </a:lnSpc>
              <a:spcBef>
                <a:spcPts val="1305"/>
              </a:spcBef>
            </a:pPr>
            <a:r>
              <a:rPr sz="1100" dirty="0">
                <a:latin typeface="Calibri"/>
                <a:cs typeface="Calibri"/>
              </a:rPr>
              <a:t>Note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unable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</a:t>
            </a:r>
            <a:r>
              <a:rPr sz="1100" spc="-20" dirty="0">
                <a:latin typeface="Calibri"/>
                <a:cs typeface="Calibri"/>
              </a:rPr>
              <a:t> your </a:t>
            </a:r>
            <a:r>
              <a:rPr sz="1100" dirty="0">
                <a:latin typeface="Calibri"/>
                <a:cs typeface="Calibri"/>
              </a:rPr>
              <a:t>immediate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uncomfortable doing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please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next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level </a:t>
            </a:r>
            <a:r>
              <a:rPr sz="1100" dirty="0">
                <a:latin typeface="Calibri"/>
                <a:cs typeface="Calibri"/>
              </a:rPr>
              <a:t>supervisor.</a:t>
            </a:r>
            <a:r>
              <a:rPr sz="1100" spc="1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Each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level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leadership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trained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those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chain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9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command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know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pertinent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information. </a:t>
            </a:r>
            <a:r>
              <a:rPr sz="1100" dirty="0">
                <a:latin typeface="Calibri"/>
                <a:cs typeface="Calibri"/>
              </a:rPr>
              <a:t>Rest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assured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20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message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need</a:t>
            </a:r>
            <a:r>
              <a:rPr sz="1100" spc="5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reach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Regional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telling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Supervisor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20" dirty="0">
                <a:latin typeface="Calibri"/>
                <a:cs typeface="Calibri"/>
              </a:rPr>
              <a:t> will.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33271" y="6408546"/>
            <a:ext cx="4229735" cy="193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 marR="9271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Handling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disciplinary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correctly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extremely</a:t>
            </a:r>
            <a:r>
              <a:rPr sz="1100" spc="-10" dirty="0">
                <a:latin typeface="Calibri"/>
                <a:cs typeface="Calibri"/>
              </a:rPr>
              <a:t> important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only </a:t>
            </a:r>
            <a:r>
              <a:rPr sz="1100" spc="-10" dirty="0">
                <a:latin typeface="Calibri"/>
                <a:cs typeface="Calibri"/>
              </a:rPr>
              <a:t>accountability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protect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 </a:t>
            </a:r>
            <a:r>
              <a:rPr sz="1100" spc="-10" dirty="0">
                <a:latin typeface="Calibri"/>
                <a:cs typeface="Calibri"/>
              </a:rPr>
              <a:t>company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from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potential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legality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issues.</a:t>
            </a:r>
            <a:endParaRPr sz="110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  <a:spcBef>
                <a:spcPts val="1245"/>
              </a:spcBef>
            </a:pPr>
            <a:r>
              <a:rPr sz="1100" dirty="0">
                <a:latin typeface="Calibri"/>
                <a:cs typeface="Calibri"/>
              </a:rPr>
              <a:t>In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this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cover: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600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fill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out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Disciplinary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Form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different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types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of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documentation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(Warning,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Written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Warning,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etc.)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ts val="131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Calibri"/>
                <a:cs typeface="Calibri"/>
              </a:rPr>
              <a:t>Best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Practices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properly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delivering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5" dirty="0">
                <a:latin typeface="Calibri"/>
                <a:cs typeface="Calibri"/>
              </a:rPr>
              <a:t> DAF</a:t>
            </a:r>
            <a:endParaRPr sz="1100">
              <a:latin typeface="Calibri"/>
              <a:cs typeface="Calibri"/>
            </a:endParaRPr>
          </a:p>
          <a:p>
            <a:pPr marL="184785" marR="1991360" indent="-172720">
              <a:lnSpc>
                <a:spcPts val="1320"/>
              </a:lnSpc>
              <a:spcBef>
                <a:spcPts val="30"/>
              </a:spcBef>
              <a:buFont typeface="Wingdings"/>
              <a:buChar char=""/>
              <a:tabLst>
                <a:tab pos="186055" algn="l"/>
              </a:tabLst>
            </a:pPr>
            <a:r>
              <a:rPr sz="1100" dirty="0">
                <a:latin typeface="Calibri"/>
                <a:cs typeface="Calibri"/>
              </a:rPr>
              <a:t>How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handle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various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situations 	</a:t>
            </a:r>
            <a:r>
              <a:rPr sz="1100" dirty="0">
                <a:latin typeface="Calibri"/>
                <a:cs typeface="Calibri"/>
              </a:rPr>
              <a:t>such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attendance,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cash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issues,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and 	</a:t>
            </a:r>
            <a:r>
              <a:rPr sz="1100" spc="-10" dirty="0">
                <a:latin typeface="Calibri"/>
                <a:cs typeface="Calibri"/>
              </a:rPr>
              <a:t>uniform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violations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ts val="13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The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importance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Witnesses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during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DAF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meetings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employee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885" y="1241956"/>
            <a:ext cx="2515806" cy="160607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375" y="6132235"/>
            <a:ext cx="3330742" cy="183550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6284" y="1518411"/>
            <a:ext cx="1828164" cy="2110613"/>
          </a:xfrm>
          <a:prstGeom prst="rect">
            <a:avLst/>
          </a:prstGeom>
        </p:spPr>
      </p:pic>
      <p:grpSp>
        <p:nvGrpSpPr>
          <p:cNvPr id="9" name="object 9"/>
          <p:cNvGrpSpPr>
            <a:grpSpLocks noGrp="1" noUngrp="1" noRot="1" noMove="1" noResize="1"/>
          </p:cNvGrpSpPr>
          <p:nvPr/>
        </p:nvGrpSpPr>
        <p:grpSpPr>
          <a:xfrm>
            <a:off x="5524500" y="5918453"/>
            <a:ext cx="1682750" cy="2199640"/>
            <a:chOff x="5524500" y="5918453"/>
            <a:chExt cx="1682750" cy="2199640"/>
          </a:xfrm>
        </p:grpSpPr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4500" y="5918453"/>
              <a:ext cx="1682750" cy="2199640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86144" y="6355968"/>
              <a:ext cx="265430" cy="47625"/>
            </a:xfrm>
            <a:custGeom>
              <a:avLst/>
              <a:gdLst/>
              <a:ahLst/>
              <a:cxnLst/>
              <a:rect l="l" t="t" r="r" b="b"/>
              <a:pathLst>
                <a:path w="265429" h="47625">
                  <a:moveTo>
                    <a:pt x="265429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265429" y="47625"/>
                  </a:lnTo>
                  <a:lnTo>
                    <a:pt x="265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86144" y="6355968"/>
              <a:ext cx="265430" cy="47625"/>
            </a:xfrm>
            <a:custGeom>
              <a:avLst/>
              <a:gdLst/>
              <a:ahLst/>
              <a:cxnLst/>
              <a:rect l="l" t="t" r="r" b="b"/>
              <a:pathLst>
                <a:path w="265429" h="47625">
                  <a:moveTo>
                    <a:pt x="0" y="47625"/>
                  </a:moveTo>
                  <a:lnTo>
                    <a:pt x="265429" y="47625"/>
                  </a:lnTo>
                  <a:lnTo>
                    <a:pt x="265429" y="0"/>
                  </a:lnTo>
                  <a:lnTo>
                    <a:pt x="0" y="0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50940" y="6307073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265430" y="0"/>
                  </a:moveTo>
                  <a:lnTo>
                    <a:pt x="0" y="0"/>
                  </a:lnTo>
                  <a:lnTo>
                    <a:pt x="0" y="48895"/>
                  </a:lnTo>
                  <a:lnTo>
                    <a:pt x="265430" y="48895"/>
                  </a:lnTo>
                  <a:lnTo>
                    <a:pt x="265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50940" y="6307073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0" y="48895"/>
                  </a:moveTo>
                  <a:lnTo>
                    <a:pt x="265430" y="48895"/>
                  </a:lnTo>
                  <a:lnTo>
                    <a:pt x="265430" y="0"/>
                  </a:lnTo>
                  <a:lnTo>
                    <a:pt x="0" y="0"/>
                  </a:lnTo>
                  <a:lnTo>
                    <a:pt x="0" y="488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5954" y="6307073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265429" y="0"/>
                  </a:moveTo>
                  <a:lnTo>
                    <a:pt x="0" y="0"/>
                  </a:lnTo>
                  <a:lnTo>
                    <a:pt x="0" y="48895"/>
                  </a:lnTo>
                  <a:lnTo>
                    <a:pt x="265429" y="48895"/>
                  </a:lnTo>
                  <a:lnTo>
                    <a:pt x="265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5954" y="6307073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0" y="48895"/>
                  </a:moveTo>
                  <a:lnTo>
                    <a:pt x="265429" y="48895"/>
                  </a:lnTo>
                  <a:lnTo>
                    <a:pt x="265429" y="0"/>
                  </a:lnTo>
                  <a:lnTo>
                    <a:pt x="0" y="0"/>
                  </a:lnTo>
                  <a:lnTo>
                    <a:pt x="0" y="488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92470" y="6412483"/>
              <a:ext cx="265430" cy="47625"/>
            </a:xfrm>
            <a:custGeom>
              <a:avLst/>
              <a:gdLst/>
              <a:ahLst/>
              <a:cxnLst/>
              <a:rect l="l" t="t" r="r" b="b"/>
              <a:pathLst>
                <a:path w="265429" h="47625">
                  <a:moveTo>
                    <a:pt x="265429" y="0"/>
                  </a:moveTo>
                  <a:lnTo>
                    <a:pt x="0" y="0"/>
                  </a:lnTo>
                  <a:lnTo>
                    <a:pt x="0" y="47625"/>
                  </a:lnTo>
                  <a:lnTo>
                    <a:pt x="265429" y="47625"/>
                  </a:lnTo>
                  <a:lnTo>
                    <a:pt x="265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92470" y="6412483"/>
              <a:ext cx="265430" cy="47625"/>
            </a:xfrm>
            <a:custGeom>
              <a:avLst/>
              <a:gdLst/>
              <a:ahLst/>
              <a:cxnLst/>
              <a:rect l="l" t="t" r="r" b="b"/>
              <a:pathLst>
                <a:path w="265429" h="47625">
                  <a:moveTo>
                    <a:pt x="0" y="47625"/>
                  </a:moveTo>
                  <a:lnTo>
                    <a:pt x="265429" y="47625"/>
                  </a:lnTo>
                  <a:lnTo>
                    <a:pt x="265429" y="0"/>
                  </a:lnTo>
                  <a:lnTo>
                    <a:pt x="0" y="0"/>
                  </a:lnTo>
                  <a:lnTo>
                    <a:pt x="0" y="4762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47689" y="6996048"/>
              <a:ext cx="1438910" cy="134620"/>
            </a:xfrm>
            <a:custGeom>
              <a:avLst/>
              <a:gdLst/>
              <a:ahLst/>
              <a:cxnLst/>
              <a:rect l="l" t="t" r="r" b="b"/>
              <a:pathLst>
                <a:path w="1438909" h="134620">
                  <a:moveTo>
                    <a:pt x="1438910" y="0"/>
                  </a:moveTo>
                  <a:lnTo>
                    <a:pt x="0" y="0"/>
                  </a:lnTo>
                  <a:lnTo>
                    <a:pt x="0" y="134619"/>
                  </a:lnTo>
                  <a:lnTo>
                    <a:pt x="1438910" y="134619"/>
                  </a:lnTo>
                  <a:lnTo>
                    <a:pt x="14389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47689" y="6996048"/>
              <a:ext cx="1438910" cy="134620"/>
            </a:xfrm>
            <a:custGeom>
              <a:avLst/>
              <a:gdLst/>
              <a:ahLst/>
              <a:cxnLst/>
              <a:rect l="l" t="t" r="r" b="b"/>
              <a:pathLst>
                <a:path w="1438909" h="134620">
                  <a:moveTo>
                    <a:pt x="0" y="134619"/>
                  </a:moveTo>
                  <a:lnTo>
                    <a:pt x="1438910" y="134619"/>
                  </a:lnTo>
                  <a:lnTo>
                    <a:pt x="1438910" y="0"/>
                  </a:lnTo>
                  <a:lnTo>
                    <a:pt x="0" y="0"/>
                  </a:lnTo>
                  <a:lnTo>
                    <a:pt x="0" y="134619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2675" y="6529958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265429" y="0"/>
                  </a:moveTo>
                  <a:lnTo>
                    <a:pt x="0" y="0"/>
                  </a:lnTo>
                  <a:lnTo>
                    <a:pt x="0" y="48895"/>
                  </a:lnTo>
                  <a:lnTo>
                    <a:pt x="265429" y="48895"/>
                  </a:lnTo>
                  <a:lnTo>
                    <a:pt x="2654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2675" y="6529958"/>
              <a:ext cx="265430" cy="48895"/>
            </a:xfrm>
            <a:custGeom>
              <a:avLst/>
              <a:gdLst/>
              <a:ahLst/>
              <a:cxnLst/>
              <a:rect l="l" t="t" r="r" b="b"/>
              <a:pathLst>
                <a:path w="265429" h="48895">
                  <a:moveTo>
                    <a:pt x="0" y="48895"/>
                  </a:moveTo>
                  <a:lnTo>
                    <a:pt x="265429" y="48895"/>
                  </a:lnTo>
                  <a:lnTo>
                    <a:pt x="265429" y="0"/>
                  </a:lnTo>
                  <a:lnTo>
                    <a:pt x="0" y="0"/>
                  </a:lnTo>
                  <a:lnTo>
                    <a:pt x="0" y="488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01384" y="6596633"/>
              <a:ext cx="349250" cy="47625"/>
            </a:xfrm>
            <a:custGeom>
              <a:avLst/>
              <a:gdLst/>
              <a:ahLst/>
              <a:cxnLst/>
              <a:rect l="l" t="t" r="r" b="b"/>
              <a:pathLst>
                <a:path w="349250" h="47625">
                  <a:moveTo>
                    <a:pt x="349250" y="0"/>
                  </a:moveTo>
                  <a:lnTo>
                    <a:pt x="0" y="0"/>
                  </a:lnTo>
                  <a:lnTo>
                    <a:pt x="0" y="47624"/>
                  </a:lnTo>
                  <a:lnTo>
                    <a:pt x="349250" y="47624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01384" y="6596633"/>
              <a:ext cx="349250" cy="47625"/>
            </a:xfrm>
            <a:custGeom>
              <a:avLst/>
              <a:gdLst/>
              <a:ahLst/>
              <a:cxnLst/>
              <a:rect l="l" t="t" r="r" b="b"/>
              <a:pathLst>
                <a:path w="349250" h="47625">
                  <a:moveTo>
                    <a:pt x="0" y="47624"/>
                  </a:moveTo>
                  <a:lnTo>
                    <a:pt x="349250" y="47624"/>
                  </a:lnTo>
                  <a:lnTo>
                    <a:pt x="349250" y="0"/>
                  </a:lnTo>
                  <a:lnTo>
                    <a:pt x="0" y="0"/>
                  </a:lnTo>
                  <a:lnTo>
                    <a:pt x="0" y="4762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12154" y="6682358"/>
              <a:ext cx="347980" cy="48895"/>
            </a:xfrm>
            <a:custGeom>
              <a:avLst/>
              <a:gdLst/>
              <a:ahLst/>
              <a:cxnLst/>
              <a:rect l="l" t="t" r="r" b="b"/>
              <a:pathLst>
                <a:path w="347979" h="48895">
                  <a:moveTo>
                    <a:pt x="347979" y="0"/>
                  </a:moveTo>
                  <a:lnTo>
                    <a:pt x="0" y="0"/>
                  </a:lnTo>
                  <a:lnTo>
                    <a:pt x="0" y="48895"/>
                  </a:lnTo>
                  <a:lnTo>
                    <a:pt x="347979" y="48895"/>
                  </a:lnTo>
                  <a:lnTo>
                    <a:pt x="347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812154" y="6682358"/>
              <a:ext cx="347980" cy="48895"/>
            </a:xfrm>
            <a:custGeom>
              <a:avLst/>
              <a:gdLst/>
              <a:ahLst/>
              <a:cxnLst/>
              <a:rect l="l" t="t" r="r" b="b"/>
              <a:pathLst>
                <a:path w="347979" h="48895">
                  <a:moveTo>
                    <a:pt x="0" y="48895"/>
                  </a:moveTo>
                  <a:lnTo>
                    <a:pt x="347979" y="48895"/>
                  </a:lnTo>
                  <a:lnTo>
                    <a:pt x="347979" y="0"/>
                  </a:lnTo>
                  <a:lnTo>
                    <a:pt x="0" y="0"/>
                  </a:lnTo>
                  <a:lnTo>
                    <a:pt x="0" y="4889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2004" y="1508887"/>
            <a:ext cx="5781675" cy="4142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1135" algn="ctr">
              <a:lnSpc>
                <a:spcPct val="100000"/>
              </a:lnSpc>
              <a:spcBef>
                <a:spcPts val="105"/>
              </a:spcBef>
            </a:pPr>
            <a:r>
              <a:rPr sz="1600" b="1" spc="-85" dirty="0">
                <a:solidFill>
                  <a:srgbClr val="FF0000"/>
                </a:solidFill>
                <a:latin typeface="Tahoma"/>
                <a:cs typeface="Tahoma"/>
              </a:rPr>
              <a:t>BEWARE</a:t>
            </a:r>
            <a:r>
              <a:rPr sz="1600" b="1" spc="-1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65" dirty="0">
                <a:solidFill>
                  <a:srgbClr val="FF0000"/>
                </a:solidFill>
                <a:latin typeface="Tahoma"/>
                <a:cs typeface="Tahoma"/>
              </a:rPr>
              <a:t>OF</a:t>
            </a:r>
            <a:r>
              <a:rPr sz="1600" b="1" spc="-1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Tahoma"/>
                <a:cs typeface="Tahoma"/>
              </a:rPr>
              <a:t>SCAMS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No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corporate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personnel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(including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Scott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Redler,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Simon,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Zach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Woodburn,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VPs,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Directors,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FBCs,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etc.)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ask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Member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100" dirty="0">
                <a:latin typeface="Calibri"/>
                <a:cs typeface="Calibri"/>
              </a:rPr>
              <a:t>following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over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phone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email: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Remove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money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from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outside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company’s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standard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deposit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procedures.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Transfer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funds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kind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 </a:t>
            </a:r>
            <a:r>
              <a:rPr sz="1100" spc="-10" dirty="0">
                <a:latin typeface="Calibri"/>
                <a:cs typeface="Calibri"/>
              </a:rPr>
              <a:t>account.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Ask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account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numbers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account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details.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spcBef>
                <a:spcPts val="25"/>
              </a:spcBef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Ask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kind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password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 </a:t>
            </a:r>
            <a:r>
              <a:rPr sz="1100" spc="-10" dirty="0">
                <a:latin typeface="Calibri"/>
                <a:cs typeface="Calibri"/>
              </a:rPr>
              <a:t>credentials.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spcBef>
                <a:spcPts val="5"/>
              </a:spcBef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Ask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talk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others</a:t>
            </a:r>
            <a:r>
              <a:rPr sz="1100" spc="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about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10" dirty="0">
                <a:latin typeface="Calibri"/>
                <a:cs typeface="Calibri"/>
              </a:rPr>
              <a:t> incident.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spcBef>
                <a:spcPts val="20"/>
              </a:spcBef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Threaten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terminate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arrest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 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not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taking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action.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Calibri"/>
              <a:buChar char="•"/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If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suspect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victim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because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someone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(whose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name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recognize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from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organization)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calling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emailing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trying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above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 </a:t>
            </a:r>
            <a:r>
              <a:rPr sz="1100" spc="-25" dirty="0">
                <a:latin typeface="Calibri"/>
                <a:cs typeface="Calibri"/>
              </a:rPr>
              <a:t>any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suspicious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behavior: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Hang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/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Don’t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reply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email.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spcBef>
                <a:spcPts val="25"/>
              </a:spcBef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Call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General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and/or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MUM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incident.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Record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incident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using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standard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reporting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communication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tool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(TEAMS)</a:t>
            </a:r>
            <a:endParaRPr sz="1100">
              <a:latin typeface="Calibri"/>
              <a:cs typeface="Calibri"/>
            </a:endParaRPr>
          </a:p>
          <a:p>
            <a:pPr marL="112395" indent="-99695">
              <a:lnSpc>
                <a:spcPct val="100000"/>
              </a:lnSpc>
              <a:buChar char="•"/>
              <a:tabLst>
                <a:tab pos="112395" algn="l"/>
              </a:tabLst>
            </a:pPr>
            <a:r>
              <a:rPr sz="1100" dirty="0">
                <a:latin typeface="Calibri"/>
                <a:cs typeface="Calibri"/>
              </a:rPr>
              <a:t>Return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 serving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latest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information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 current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scams,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visit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Scoop.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6242062"/>
            <a:ext cx="4267200" cy="28390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304256"/>
            <a:ext cx="4143704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385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813" y="1783206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2173350"/>
            <a:ext cx="13068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Watch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GHS </a:t>
            </a:r>
            <a:r>
              <a:rPr sz="1100" spc="-10" dirty="0">
                <a:latin typeface="Calibri"/>
                <a:cs typeface="Calibri"/>
              </a:rPr>
              <a:t>Video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288869"/>
            <a:ext cx="1901189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32740" algn="l"/>
              </a:tabLst>
            </a:pPr>
            <a:r>
              <a:rPr sz="1100" b="1" spc="-10" dirty="0">
                <a:latin typeface="Calibri"/>
                <a:cs typeface="Calibri"/>
              </a:rPr>
              <a:t>https://</a:t>
            </a:r>
            <a:r>
              <a:rPr sz="1100" b="1" spc="-10" dirty="0">
                <a:latin typeface="Calibri"/>
                <a:cs typeface="Calibri"/>
                <a:hlinkClick r:id="rId6"/>
              </a:rPr>
              <a:t>www.youtube.com</a:t>
            </a:r>
            <a:endParaRPr sz="1100">
              <a:latin typeface="Calibri"/>
              <a:cs typeface="Calibri"/>
            </a:endParaRPr>
          </a:p>
          <a:p>
            <a:pPr marL="332740">
              <a:lnSpc>
                <a:spcPct val="100000"/>
              </a:lnSpc>
            </a:pPr>
            <a:r>
              <a:rPr sz="1100" b="1" spc="-10" dirty="0">
                <a:latin typeface="Calibri"/>
                <a:cs typeface="Calibri"/>
              </a:rPr>
              <a:t>/watch?v=RvQNf1Y7E84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9027" y="3566737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4938"/>
            <a:ext cx="338899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1625" indent="-28892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01625" algn="l"/>
              </a:tabLst>
            </a:pPr>
            <a:r>
              <a:rPr sz="1100" spc="-10" dirty="0">
                <a:latin typeface="Calibri"/>
                <a:cs typeface="Calibri"/>
              </a:rPr>
              <a:t>Closing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(3/3) -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8081073"/>
            <a:ext cx="6593840" cy="1463675"/>
            <a:chOff x="551497" y="8081073"/>
            <a:chExt cx="6593840" cy="146367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95360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4"/>
                  </a:moveTo>
                  <a:lnTo>
                    <a:pt x="4445" y="191134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9049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9049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1134"/>
                  </a:lnTo>
                  <a:lnTo>
                    <a:pt x="6565265" y="239394"/>
                  </a:lnTo>
                  <a:lnTo>
                    <a:pt x="6565265" y="1195095"/>
                  </a:lnTo>
                  <a:lnTo>
                    <a:pt x="6560185" y="1243355"/>
                  </a:lnTo>
                  <a:lnTo>
                    <a:pt x="6546215" y="1288440"/>
                  </a:lnTo>
                  <a:lnTo>
                    <a:pt x="6523990" y="1329080"/>
                  </a:lnTo>
                  <a:lnTo>
                    <a:pt x="6495415" y="1364005"/>
                  </a:lnTo>
                  <a:lnTo>
                    <a:pt x="6459855" y="1393215"/>
                  </a:lnTo>
                  <a:lnTo>
                    <a:pt x="6419215" y="1415440"/>
                  </a:lnTo>
                  <a:lnTo>
                    <a:pt x="6374130" y="1429410"/>
                  </a:lnTo>
                  <a:lnTo>
                    <a:pt x="6325870" y="1434490"/>
                  </a:lnTo>
                  <a:lnTo>
                    <a:pt x="238760" y="1434490"/>
                  </a:lnTo>
                  <a:lnTo>
                    <a:pt x="190500" y="1429410"/>
                  </a:lnTo>
                  <a:lnTo>
                    <a:pt x="145415" y="1415440"/>
                  </a:lnTo>
                  <a:lnTo>
                    <a:pt x="105410" y="1393215"/>
                  </a:lnTo>
                  <a:lnTo>
                    <a:pt x="69850" y="1364005"/>
                  </a:lnTo>
                  <a:lnTo>
                    <a:pt x="40640" y="1329080"/>
                  </a:lnTo>
                  <a:lnTo>
                    <a:pt x="18415" y="1288440"/>
                  </a:lnTo>
                  <a:lnTo>
                    <a:pt x="4445" y="1243355"/>
                  </a:lnTo>
                  <a:lnTo>
                    <a:pt x="0" y="1195095"/>
                  </a:lnTo>
                  <a:lnTo>
                    <a:pt x="0" y="239394"/>
                  </a:lnTo>
                  <a:close/>
                </a:path>
              </a:pathLst>
            </a:custGeom>
            <a:ln w="28574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30838" y="8248973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34659" y="8176666"/>
              <a:ext cx="1373505" cy="124523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81238"/>
            <a:ext cx="4163060" cy="510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ts val="95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0075" y="5988684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5"/>
                </a:lnTo>
                <a:lnTo>
                  <a:pt x="287350" y="1724025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49AB505C-49E1-1C83-CAFB-034165779C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7216" y="6222990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2380" y="5362702"/>
            <a:ext cx="6181725" cy="16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  <a:tabLst>
                <a:tab pos="2830195" algn="l"/>
              </a:tabLst>
            </a:pPr>
            <a:r>
              <a:rPr sz="1200" dirty="0">
                <a:latin typeface="Calibri"/>
                <a:cs typeface="Calibri"/>
              </a:rPr>
              <a:t>I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confirm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trained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about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(1)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</a:t>
            </a:r>
            <a:r>
              <a:rPr sz="1200" spc="-25" dirty="0">
                <a:latin typeface="Calibri"/>
                <a:cs typeface="Calibri"/>
              </a:rPr>
              <a:t> to </a:t>
            </a:r>
            <a:r>
              <a:rPr sz="1200" dirty="0">
                <a:latin typeface="Calibri"/>
                <a:cs typeface="Calibri"/>
              </a:rPr>
              <a:t>identify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Hazardous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Chemicals,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(2)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understand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product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warning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labels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Safety </a:t>
            </a:r>
            <a:r>
              <a:rPr sz="1200" dirty="0">
                <a:latin typeface="Calibri"/>
                <a:cs typeface="Calibri"/>
              </a:rPr>
              <a:t>Data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Sheets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where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located,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(3)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how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properly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handle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chemicals</a:t>
            </a:r>
            <a:r>
              <a:rPr sz="1200" spc="-20" dirty="0">
                <a:latin typeface="Calibri"/>
                <a:cs typeface="Calibri"/>
              </a:rPr>
              <a:t> that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0" dirty="0">
                <a:latin typeface="Calibri"/>
                <a:cs typeface="Calibri"/>
              </a:rPr>
              <a:t> exposed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to.</a:t>
            </a:r>
            <a:r>
              <a:rPr sz="1200" spc="18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am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also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confirming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that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know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Safety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Sheet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Manual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Safety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 </a:t>
            </a:r>
            <a:r>
              <a:rPr sz="1200" dirty="0">
                <a:latin typeface="Calibri"/>
                <a:cs typeface="Calibri"/>
              </a:rPr>
              <a:t>Sheets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available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for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reading 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referencing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time.</a:t>
            </a:r>
            <a:r>
              <a:rPr sz="1200" spc="1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Safety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Sheet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Manual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and </a:t>
            </a:r>
            <a:r>
              <a:rPr sz="1200" dirty="0">
                <a:latin typeface="Calibri"/>
                <a:cs typeface="Calibri"/>
              </a:rPr>
              <a:t>Safety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Data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Sheets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are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located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near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chemical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storage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rack.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Calibri"/>
              <a:cs typeface="Calibri"/>
            </a:endParaRPr>
          </a:p>
          <a:p>
            <a:pPr marL="12700" marR="30162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If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questions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regarding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this,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have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them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answered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before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signing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this </a:t>
            </a:r>
            <a:r>
              <a:rPr sz="1200" spc="-10" dirty="0">
                <a:latin typeface="Calibri"/>
                <a:cs typeface="Calibri"/>
              </a:rPr>
              <a:t>form.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2380" y="7737729"/>
            <a:ext cx="1247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Employee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Signature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4000" y="7737729"/>
            <a:ext cx="311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Date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494" y="1610233"/>
            <a:ext cx="5361939" cy="2943098"/>
          </a:xfrm>
          <a:prstGeom prst="rect">
            <a:avLst/>
          </a:prstGeom>
        </p:spPr>
      </p:pic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1212" y="703833"/>
            <a:ext cx="2544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GHS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ACKNOWLEDGEMENT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3125" y="7743443"/>
            <a:ext cx="2590800" cy="0"/>
          </a:xfrm>
          <a:custGeom>
            <a:avLst/>
            <a:gdLst/>
            <a:ahLst/>
            <a:cxnLst/>
            <a:rect l="l" t="t" r="r" b="b"/>
            <a:pathLst>
              <a:path w="2590800">
                <a:moveTo>
                  <a:pt x="0" y="0"/>
                </a:moveTo>
                <a:lnTo>
                  <a:pt x="2590800" y="0"/>
                </a:lnTo>
              </a:path>
            </a:pathLst>
          </a:custGeom>
          <a:ln w="98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31359" y="7743443"/>
            <a:ext cx="2514600" cy="0"/>
          </a:xfrm>
          <a:custGeom>
            <a:avLst/>
            <a:gdLst/>
            <a:ahLst/>
            <a:cxnLst/>
            <a:rect l="l" t="t" r="r" b="b"/>
            <a:pathLst>
              <a:path w="2514600">
                <a:moveTo>
                  <a:pt x="0" y="0"/>
                </a:moveTo>
                <a:lnTo>
                  <a:pt x="2514599" y="0"/>
                </a:lnTo>
              </a:path>
            </a:pathLst>
          </a:custGeom>
          <a:ln w="98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304256"/>
            <a:ext cx="4143704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80121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669" y="1777110"/>
            <a:ext cx="9283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2167255"/>
            <a:ext cx="9702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Delegations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697985"/>
            <a:ext cx="260921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Certification Checklist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topics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551497" y="8052752"/>
            <a:ext cx="6593840" cy="1463675"/>
            <a:chOff x="551497" y="8052752"/>
            <a:chExt cx="6593840" cy="1463675"/>
          </a:xfrm>
        </p:grpSpPr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67040"/>
              <a:ext cx="6565265" cy="1435100"/>
            </a:xfrm>
            <a:custGeom>
              <a:avLst/>
              <a:gdLst/>
              <a:ahLst/>
              <a:cxnLst/>
              <a:rect l="l" t="t" r="r" b="b"/>
              <a:pathLst>
                <a:path w="6565265" h="1435100">
                  <a:moveTo>
                    <a:pt x="0" y="239394"/>
                  </a:moveTo>
                  <a:lnTo>
                    <a:pt x="4445" y="191134"/>
                  </a:lnTo>
                  <a:lnTo>
                    <a:pt x="18415" y="146049"/>
                  </a:lnTo>
                  <a:lnTo>
                    <a:pt x="40640" y="105409"/>
                  </a:lnTo>
                  <a:lnTo>
                    <a:pt x="69850" y="69849"/>
                  </a:lnTo>
                  <a:lnTo>
                    <a:pt x="105410" y="40639"/>
                  </a:lnTo>
                  <a:lnTo>
                    <a:pt x="145415" y="19049"/>
                  </a:lnTo>
                  <a:lnTo>
                    <a:pt x="190500" y="5079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9049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90" y="105409"/>
                  </a:lnTo>
                  <a:lnTo>
                    <a:pt x="6546215" y="146049"/>
                  </a:lnTo>
                  <a:lnTo>
                    <a:pt x="6560185" y="191134"/>
                  </a:lnTo>
                  <a:lnTo>
                    <a:pt x="6565265" y="239394"/>
                  </a:lnTo>
                  <a:lnTo>
                    <a:pt x="6565265" y="1195120"/>
                  </a:lnTo>
                  <a:lnTo>
                    <a:pt x="6560185" y="1243380"/>
                  </a:lnTo>
                  <a:lnTo>
                    <a:pt x="6546215" y="1288465"/>
                  </a:lnTo>
                  <a:lnTo>
                    <a:pt x="6523990" y="1329105"/>
                  </a:lnTo>
                  <a:lnTo>
                    <a:pt x="6495415" y="1364030"/>
                  </a:lnTo>
                  <a:lnTo>
                    <a:pt x="6459855" y="1393240"/>
                  </a:lnTo>
                  <a:lnTo>
                    <a:pt x="6419215" y="1415465"/>
                  </a:lnTo>
                  <a:lnTo>
                    <a:pt x="6374130" y="1429435"/>
                  </a:lnTo>
                  <a:lnTo>
                    <a:pt x="6325870" y="1434515"/>
                  </a:lnTo>
                  <a:lnTo>
                    <a:pt x="238760" y="1434515"/>
                  </a:lnTo>
                  <a:lnTo>
                    <a:pt x="190500" y="1429435"/>
                  </a:lnTo>
                  <a:lnTo>
                    <a:pt x="145415" y="1415465"/>
                  </a:lnTo>
                  <a:lnTo>
                    <a:pt x="105410" y="1393240"/>
                  </a:lnTo>
                  <a:lnTo>
                    <a:pt x="69850" y="1364030"/>
                  </a:lnTo>
                  <a:lnTo>
                    <a:pt x="40640" y="1329105"/>
                  </a:lnTo>
                  <a:lnTo>
                    <a:pt x="18415" y="1288465"/>
                  </a:lnTo>
                  <a:lnTo>
                    <a:pt x="4445" y="1243380"/>
                  </a:lnTo>
                  <a:lnTo>
                    <a:pt x="0" y="1195120"/>
                  </a:lnTo>
                  <a:lnTo>
                    <a:pt x="0" y="239394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220652"/>
              <a:ext cx="2843119" cy="112221"/>
            </a:xfrm>
            <a:prstGeom prst="rect">
              <a:avLst/>
            </a:prstGeom>
          </p:spPr>
        </p:pic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148370"/>
              <a:ext cx="1373505" cy="1245234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350757"/>
            <a:ext cx="4163060" cy="513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122805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ct val="100000"/>
              </a:lnSpc>
              <a:spcBef>
                <a:spcPts val="1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5744083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49920E83-4AC1-925B-CD4A-9894B184EC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341" y="5968420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8164" y="1758823"/>
            <a:ext cx="6751955" cy="119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1959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Delegations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basic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responsibilities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maintaining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aspects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daily </a:t>
            </a:r>
            <a:r>
              <a:rPr sz="1100" dirty="0">
                <a:latin typeface="Calibri"/>
                <a:cs typeface="Calibri"/>
              </a:rPr>
              <a:t>operations.</a:t>
            </a:r>
            <a:r>
              <a:rPr sz="1100" spc="18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Each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assigned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different</a:t>
            </a:r>
            <a:r>
              <a:rPr sz="1100" spc="-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delegations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divide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concur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all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different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responsibilities </a:t>
            </a:r>
            <a:r>
              <a:rPr sz="1100" dirty="0">
                <a:latin typeface="Calibri"/>
                <a:cs typeface="Calibri"/>
              </a:rPr>
              <a:t>there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Restaurant.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GM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responsible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assigning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following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up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rest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 </a:t>
            </a:r>
            <a:r>
              <a:rPr sz="1100" spc="-25" dirty="0">
                <a:latin typeface="Calibri"/>
                <a:cs typeface="Calibri"/>
              </a:rPr>
              <a:t>the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team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7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ensure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everything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completed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properly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timely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manner.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1800"/>
              </a:lnSpc>
              <a:spcBef>
                <a:spcPts val="1255"/>
              </a:spcBef>
            </a:pPr>
            <a:r>
              <a:rPr sz="1100" dirty="0">
                <a:latin typeface="Calibri"/>
                <a:cs typeface="Calibri"/>
              </a:rPr>
              <a:t>Note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some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add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unique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delegations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depending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goals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GM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MUM.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For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full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list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of Manager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Delegations,</a:t>
            </a:r>
            <a:r>
              <a:rPr sz="1100" spc="-25" dirty="0">
                <a:latin typeface="Calibri"/>
                <a:cs typeface="Calibri"/>
              </a:rPr>
              <a:t> review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file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Dropbox.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378" y="1507153"/>
            <a:ext cx="1281545" cy="182956"/>
          </a:xfrm>
          <a:prstGeom prst="rect">
            <a:avLst/>
          </a:prstGeom>
        </p:spPr>
      </p:pic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679450" y="3300450"/>
            <a:ext cx="6253480" cy="5848350"/>
            <a:chOff x="679450" y="3300450"/>
            <a:chExt cx="6253480" cy="5848350"/>
          </a:xfrm>
        </p:grpSpPr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975" y="3309975"/>
              <a:ext cx="6234430" cy="5829046"/>
            </a:xfrm>
            <a:prstGeom prst="rect">
              <a:avLst/>
            </a:prstGeom>
          </p:spPr>
        </p:pic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4212" y="3305212"/>
              <a:ext cx="6243955" cy="5838825"/>
            </a:xfrm>
            <a:custGeom>
              <a:avLst/>
              <a:gdLst/>
              <a:ahLst/>
              <a:cxnLst/>
              <a:rect l="l" t="t" r="r" b="b"/>
              <a:pathLst>
                <a:path w="6243955" h="5838825">
                  <a:moveTo>
                    <a:pt x="0" y="5838571"/>
                  </a:moveTo>
                  <a:lnTo>
                    <a:pt x="6243955" y="5838571"/>
                  </a:lnTo>
                  <a:lnTo>
                    <a:pt x="6243955" y="0"/>
                  </a:lnTo>
                  <a:lnTo>
                    <a:pt x="0" y="0"/>
                  </a:lnTo>
                  <a:lnTo>
                    <a:pt x="0" y="5838571"/>
                  </a:lnTo>
                  <a:close/>
                </a:path>
              </a:pathLst>
            </a:custGeom>
            <a:ln w="9525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365750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304256"/>
            <a:ext cx="4143704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387385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32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1789303"/>
            <a:ext cx="2517140" cy="58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Management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Manual </a:t>
            </a:r>
            <a:r>
              <a:rPr sz="1100" spc="-10" dirty="0">
                <a:latin typeface="Calibri"/>
                <a:cs typeface="Calibri"/>
              </a:rPr>
              <a:t>Review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167255"/>
            <a:ext cx="6381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indent="-31686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29565" algn="l"/>
              </a:tabLst>
            </a:pPr>
            <a:r>
              <a:rPr sz="1100" i="1" spc="-20" dirty="0">
                <a:latin typeface="Calibri"/>
                <a:cs typeface="Calibri"/>
              </a:rPr>
              <a:t>None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663700"/>
            <a:chOff x="559117" y="3392487"/>
            <a:chExt cx="6599555" cy="1663700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635125"/>
            </a:xfrm>
            <a:custGeom>
              <a:avLst/>
              <a:gdLst/>
              <a:ahLst/>
              <a:cxnLst/>
              <a:rect l="l" t="t" r="r" b="b"/>
              <a:pathLst>
                <a:path w="6570980" h="1635125">
                  <a:moveTo>
                    <a:pt x="0" y="272414"/>
                  </a:moveTo>
                  <a:lnTo>
                    <a:pt x="4445" y="223520"/>
                  </a:lnTo>
                  <a:lnTo>
                    <a:pt x="16510" y="177800"/>
                  </a:lnTo>
                  <a:lnTo>
                    <a:pt x="36829" y="135254"/>
                  </a:lnTo>
                  <a:lnTo>
                    <a:pt x="64135" y="97154"/>
                  </a:lnTo>
                  <a:lnTo>
                    <a:pt x="96520" y="64134"/>
                  </a:lnTo>
                  <a:lnTo>
                    <a:pt x="134620" y="37465"/>
                  </a:lnTo>
                  <a:lnTo>
                    <a:pt x="177165" y="17145"/>
                  </a:lnTo>
                  <a:lnTo>
                    <a:pt x="223520" y="4445"/>
                  </a:lnTo>
                  <a:lnTo>
                    <a:pt x="272414" y="0"/>
                  </a:lnTo>
                  <a:lnTo>
                    <a:pt x="6298565" y="0"/>
                  </a:lnTo>
                  <a:lnTo>
                    <a:pt x="6347460" y="4445"/>
                  </a:lnTo>
                  <a:lnTo>
                    <a:pt x="6393815" y="17145"/>
                  </a:lnTo>
                  <a:lnTo>
                    <a:pt x="6436360" y="37465"/>
                  </a:lnTo>
                  <a:lnTo>
                    <a:pt x="6474460" y="64134"/>
                  </a:lnTo>
                  <a:lnTo>
                    <a:pt x="6506845" y="97154"/>
                  </a:lnTo>
                  <a:lnTo>
                    <a:pt x="6534150" y="135254"/>
                  </a:lnTo>
                  <a:lnTo>
                    <a:pt x="6554470" y="177800"/>
                  </a:lnTo>
                  <a:lnTo>
                    <a:pt x="6566535" y="223520"/>
                  </a:lnTo>
                  <a:lnTo>
                    <a:pt x="6570980" y="272414"/>
                  </a:lnTo>
                  <a:lnTo>
                    <a:pt x="6570980" y="1362710"/>
                  </a:lnTo>
                  <a:lnTo>
                    <a:pt x="6566535" y="1411604"/>
                  </a:lnTo>
                  <a:lnTo>
                    <a:pt x="6554470" y="1457960"/>
                  </a:lnTo>
                  <a:lnTo>
                    <a:pt x="6534150" y="1500504"/>
                  </a:lnTo>
                  <a:lnTo>
                    <a:pt x="6506845" y="1538604"/>
                  </a:lnTo>
                  <a:lnTo>
                    <a:pt x="6474460" y="1570989"/>
                  </a:lnTo>
                  <a:lnTo>
                    <a:pt x="6436360" y="1598295"/>
                  </a:lnTo>
                  <a:lnTo>
                    <a:pt x="6393815" y="1618614"/>
                  </a:lnTo>
                  <a:lnTo>
                    <a:pt x="6347460" y="1630679"/>
                  </a:lnTo>
                  <a:lnTo>
                    <a:pt x="6298565" y="1635125"/>
                  </a:lnTo>
                  <a:lnTo>
                    <a:pt x="272414" y="1635125"/>
                  </a:lnTo>
                  <a:lnTo>
                    <a:pt x="223520" y="1630679"/>
                  </a:lnTo>
                  <a:lnTo>
                    <a:pt x="177165" y="1618614"/>
                  </a:lnTo>
                  <a:lnTo>
                    <a:pt x="134620" y="1598295"/>
                  </a:lnTo>
                  <a:lnTo>
                    <a:pt x="96520" y="1570989"/>
                  </a:lnTo>
                  <a:lnTo>
                    <a:pt x="64135" y="1538604"/>
                  </a:lnTo>
                  <a:lnTo>
                    <a:pt x="36829" y="1500504"/>
                  </a:lnTo>
                  <a:lnTo>
                    <a:pt x="16510" y="1457960"/>
                  </a:lnTo>
                  <a:lnTo>
                    <a:pt x="4445" y="1411604"/>
                  </a:lnTo>
                  <a:lnTo>
                    <a:pt x="0" y="1362710"/>
                  </a:lnTo>
                  <a:lnTo>
                    <a:pt x="0" y="2724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9912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316" y="3813809"/>
            <a:ext cx="3348990" cy="532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Opening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(2/3) 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Certification Checklist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642620" algn="l"/>
              </a:tabLst>
            </a:pP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topics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980997"/>
            <a:ext cx="6593840" cy="1463040"/>
            <a:chOff x="551497" y="7980997"/>
            <a:chExt cx="6593840" cy="146304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7995284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70"/>
                  </a:lnTo>
                  <a:lnTo>
                    <a:pt x="6560185" y="1243330"/>
                  </a:lnTo>
                  <a:lnTo>
                    <a:pt x="6546215" y="1288415"/>
                  </a:lnTo>
                  <a:lnTo>
                    <a:pt x="6523990" y="1329055"/>
                  </a:lnTo>
                  <a:lnTo>
                    <a:pt x="6495415" y="1363980"/>
                  </a:lnTo>
                  <a:lnTo>
                    <a:pt x="6459855" y="1393190"/>
                  </a:lnTo>
                  <a:lnTo>
                    <a:pt x="6419215" y="1415415"/>
                  </a:lnTo>
                  <a:lnTo>
                    <a:pt x="6374130" y="1429385"/>
                  </a:lnTo>
                  <a:lnTo>
                    <a:pt x="6325870" y="1434465"/>
                  </a:lnTo>
                  <a:lnTo>
                    <a:pt x="238760" y="1434465"/>
                  </a:lnTo>
                  <a:lnTo>
                    <a:pt x="190500" y="1429385"/>
                  </a:lnTo>
                  <a:lnTo>
                    <a:pt x="145415" y="1415415"/>
                  </a:lnTo>
                  <a:lnTo>
                    <a:pt x="105410" y="1393190"/>
                  </a:lnTo>
                  <a:lnTo>
                    <a:pt x="69850" y="1363980"/>
                  </a:lnTo>
                  <a:lnTo>
                    <a:pt x="40640" y="1329055"/>
                  </a:lnTo>
                  <a:lnTo>
                    <a:pt x="18415" y="1288415"/>
                  </a:lnTo>
                  <a:lnTo>
                    <a:pt x="4445" y="1243330"/>
                  </a:lnTo>
                  <a:lnTo>
                    <a:pt x="0" y="1195070"/>
                  </a:lnTo>
                  <a:lnTo>
                    <a:pt x="0" y="239395"/>
                  </a:lnTo>
                  <a:close/>
                </a:path>
              </a:pathLst>
            </a:custGeom>
            <a:ln w="28574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48897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76564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79968"/>
            <a:ext cx="4163060" cy="51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125" y="5955157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3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3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3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C417116E-E9B2-7699-EC04-DD43589823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1341" y="6188978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31266"/>
            <a:ext cx="4576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COMPLETION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SIGN-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OFF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i="1" spc="-10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sz="1400" b="1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i="1" spc="-20" dirty="0">
                <a:solidFill>
                  <a:srgbClr val="FFFFFF"/>
                </a:solidFill>
                <a:latin typeface="Calibri"/>
                <a:cs typeface="Calibri"/>
              </a:rPr>
              <a:t>Hire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" name="object 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124" y="1441450"/>
            <a:ext cx="200139" cy="96758"/>
          </a:xfrm>
          <a:prstGeom prst="rect">
            <a:avLst/>
          </a:prstGeom>
        </p:spPr>
      </p:pic>
      <p:pic>
        <p:nvPicPr>
          <p:cNvPr id="4" name="object 4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609" y="1613138"/>
            <a:ext cx="472499" cy="105171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652874"/>
              </p:ext>
            </p:extLst>
          </p:nvPr>
        </p:nvGraphicFramePr>
        <p:xfrm>
          <a:off x="707440" y="1385570"/>
          <a:ext cx="6755765" cy="8347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59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94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">
                <a:tc rowSpan="10">
                  <a:txBody>
                    <a:bodyPr/>
                    <a:lstStyle/>
                    <a:p>
                      <a:pPr marL="19050" algn="ctr">
                        <a:lnSpc>
                          <a:spcPts val="124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10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1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70"/>
                        </a:spcAft>
                      </a:pP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6096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96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ONBOARDING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14020">
                        <a:lnSpc>
                          <a:spcPct val="100000"/>
                        </a:lnSpc>
                        <a:tabLst>
                          <a:tab pos="1237615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Welcome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2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Dining 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Room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460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900" dirty="0">
                          <a:latin typeface="Times New Roman"/>
                          <a:cs typeface="Times New Roman"/>
                        </a:rPr>
                        <a:t>2/2/22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Cashier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14020">
                        <a:lnSpc>
                          <a:spcPct val="100000"/>
                        </a:lnSpc>
                        <a:tabLst>
                          <a:tab pos="1237615" algn="l"/>
                        </a:tabLst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9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Safety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dirty="0">
                          <a:latin typeface="Times New Roman"/>
                          <a:cs typeface="Times New Roman"/>
                        </a:rPr>
                        <a:t>Jason Mochal</a:t>
                      </a: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045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Closing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Cashier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Closing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Cashier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17195">
                        <a:lnSpc>
                          <a:spcPct val="100000"/>
                        </a:lnSpc>
                        <a:tabLst>
                          <a:tab pos="1237615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Cashier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045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Mid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Custard</a:t>
                      </a:r>
                      <a:r>
                        <a:rPr sz="9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19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 rowSpan="10"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2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ts val="9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Custard</a:t>
                      </a:r>
                      <a:r>
                        <a:rPr sz="9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240155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Custard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55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Custard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9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D.R.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0845">
                        <a:lnSpc>
                          <a:spcPct val="100000"/>
                        </a:lnSpc>
                        <a:tabLst>
                          <a:tab pos="1240155" algn="l"/>
                        </a:tabLst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Dining</a:t>
                      </a:r>
                      <a:r>
                        <a:rPr sz="9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Room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1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3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8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1045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Drive-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Thru</a:t>
                      </a:r>
                      <a:r>
                        <a:rPr sz="90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23545">
                        <a:lnSpc>
                          <a:spcPct val="100000"/>
                        </a:lnSpc>
                        <a:tabLst>
                          <a:tab pos="1231265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Drive-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Thru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030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Mid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50" dirty="0">
                          <a:latin typeface="Calibri"/>
                          <a:cs typeface="Calibri"/>
                        </a:rPr>
                        <a:t>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1019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Grill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10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1019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Grill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23545">
                        <a:lnSpc>
                          <a:spcPct val="100000"/>
                        </a:lnSpc>
                        <a:tabLst>
                          <a:tab pos="1228090" algn="l"/>
                        </a:tabLst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Grill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45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6050">
                <a:tc rowSpan="10">
                  <a:txBody>
                    <a:bodyPr/>
                    <a:lstStyle/>
                    <a:p>
                      <a:pPr marL="18415" algn="ctr">
                        <a:lnSpc>
                          <a:spcPts val="124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3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96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9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73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93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9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17195">
                        <a:lnSpc>
                          <a:spcPct val="100000"/>
                        </a:lnSpc>
                        <a:tabLst>
                          <a:tab pos="1237615" algn="l"/>
                        </a:tabLst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11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3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93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Fry</a:t>
                      </a:r>
                      <a:r>
                        <a:rPr sz="9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20370">
                        <a:lnSpc>
                          <a:spcPct val="100000"/>
                        </a:lnSpc>
                        <a:tabLst>
                          <a:tab pos="1234440" algn="l"/>
                        </a:tabLst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Fry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030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Mid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Expo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92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994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8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Expo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20370">
                        <a:lnSpc>
                          <a:spcPct val="100000"/>
                        </a:lnSpc>
                        <a:tabLst>
                          <a:tab pos="1234440" algn="l"/>
                        </a:tabLst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Expo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45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6050">
                <a:tc rowSpan="10">
                  <a:txBody>
                    <a:bodyPr/>
                    <a:lstStyle/>
                    <a:p>
                      <a:pPr marL="15875" algn="ctr">
                        <a:lnSpc>
                          <a:spcPts val="124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4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96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ColdLine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17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ColdLine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18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ColdLine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010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Mid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19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ColdLine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10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54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20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ColdLine</a:t>
                      </a:r>
                      <a:r>
                        <a:rPr sz="9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19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49225">
                <a:tc rowSpan="10">
                  <a:txBody>
                    <a:bodyPr/>
                    <a:lstStyle/>
                    <a:p>
                      <a:pPr marL="9525" algn="ctr">
                        <a:lnSpc>
                          <a:spcPts val="1240"/>
                        </a:lnSpc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Week</a:t>
                      </a:r>
                      <a:r>
                        <a:rPr sz="10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b="1" spc="-50" dirty="0">
                          <a:latin typeface="Calibri"/>
                          <a:cs typeface="Calibri"/>
                        </a:rPr>
                        <a:t>5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985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HotLine</a:t>
                      </a:r>
                      <a:r>
                        <a:rPr sz="9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473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41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22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HotLine</a:t>
                      </a:r>
                      <a:r>
                        <a:rPr sz="9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ts val="101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Close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HotLine</a:t>
                      </a:r>
                      <a:r>
                        <a:rPr sz="9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1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010"/>
                        </a:lnSpc>
                      </a:pPr>
                      <a:r>
                        <a:rPr sz="900" b="1" spc="-25" dirty="0">
                          <a:latin typeface="Calibri"/>
                          <a:cs typeface="Calibri"/>
                        </a:rPr>
                        <a:t>Mid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24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HotLine</a:t>
                      </a:r>
                      <a:r>
                        <a:rPr sz="9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17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10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581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25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019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HotLine</a:t>
                      </a:r>
                      <a:r>
                        <a:rPr sz="9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MOD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414020">
                        <a:lnSpc>
                          <a:spcPct val="100000"/>
                        </a:lnSpc>
                        <a:tabLst>
                          <a:tab pos="1237615" algn="l"/>
                        </a:tabLst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MGMT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%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1631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1045"/>
                        </a:lnSpc>
                      </a:pPr>
                      <a:r>
                        <a:rPr sz="90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138430">
                <a:tc rowSpan="2">
                  <a:txBody>
                    <a:bodyPr/>
                    <a:lstStyle/>
                    <a:p>
                      <a:pPr marL="81915">
                        <a:lnSpc>
                          <a:spcPts val="1240"/>
                        </a:lnSpc>
                      </a:pPr>
                      <a:r>
                        <a:rPr sz="10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6E2E9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26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470"/>
                        </a:spcAft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99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ServSafe</a:t>
                      </a:r>
                      <a:r>
                        <a:rPr sz="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Exam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solidFill>
                      <a:srgbClr val="6E2E9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612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6E2E9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1120"/>
                        </a:lnSpc>
                      </a:pPr>
                      <a:r>
                        <a:rPr sz="1050" b="1" spc="-20" dirty="0">
                          <a:latin typeface="Calibri"/>
                          <a:cs typeface="Calibri"/>
                        </a:rPr>
                        <a:t>Open</a:t>
                      </a:r>
                      <a:endParaRPr sz="10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</a:tbl>
          </a:graphicData>
        </a:graphic>
      </p:graphicFrame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5" y="1483118"/>
            <a:ext cx="322706" cy="167627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611" y="1490300"/>
            <a:ext cx="427990" cy="167385"/>
          </a:xfrm>
          <a:prstGeom prst="rect">
            <a:avLst/>
          </a:prstGeom>
        </p:spPr>
      </p:pic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6839" y="1490243"/>
            <a:ext cx="676910" cy="167614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28923" y="1477521"/>
            <a:ext cx="504189" cy="167474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78166" y="1490185"/>
            <a:ext cx="1090930" cy="16761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623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2145" y="798321"/>
            <a:ext cx="260159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9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9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should be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completed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9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9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i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26007" y="5158231"/>
            <a:ext cx="333438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Include</a:t>
            </a:r>
            <a:r>
              <a:rPr sz="800" b="0" i="1" dirty="0">
                <a:latin typeface="Calibri Light"/>
                <a:cs typeface="Calibri Light"/>
              </a:rPr>
              <a:t> notes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about</a:t>
            </a:r>
            <a:r>
              <a:rPr sz="800" b="0" i="1" spc="-10" dirty="0">
                <a:latin typeface="Calibri Light"/>
                <a:cs typeface="Calibri Light"/>
              </a:rPr>
              <a:t> strengths, opportunities,</a:t>
            </a:r>
            <a:r>
              <a:rPr sz="800" b="0" i="1" spc="-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personal</a:t>
            </a:r>
            <a:r>
              <a:rPr sz="800" b="0" i="1" spc="-2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observations,</a:t>
            </a:r>
            <a:r>
              <a:rPr sz="800" b="0" i="1" spc="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questions, </a:t>
            </a:r>
            <a:r>
              <a:rPr sz="800" b="0" i="1" spc="-20" dirty="0">
                <a:latin typeface="Calibri Light"/>
                <a:cs typeface="Calibri Light"/>
              </a:rPr>
              <a:t>etc.</a:t>
            </a:r>
            <a:endParaRPr sz="8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3" y="1304256"/>
            <a:ext cx="4143704" cy="177186"/>
          </a:xfrm>
          <a:prstGeom prst="rect">
            <a:avLst/>
          </a:prstGeom>
        </p:spPr>
      </p:pic>
      <p:pic>
        <p:nvPicPr>
          <p:cNvPr id="6" name="object 6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399" y="5179613"/>
            <a:ext cx="536378" cy="112150"/>
          </a:xfrm>
          <a:prstGeom prst="rect">
            <a:avLst/>
          </a:prstGeom>
        </p:spPr>
      </p:pic>
      <p:pic>
        <p:nvPicPr>
          <p:cNvPr id="7" name="object 7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687" y="1690687"/>
            <a:ext cx="3172460" cy="147637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6932" y="1777110"/>
            <a:ext cx="2517140" cy="925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8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0000"/>
                </a:solidFill>
                <a:latin typeface="Cambria"/>
                <a:cs typeface="Cambria"/>
              </a:rPr>
              <a:t>Training</a:t>
            </a:r>
            <a:endParaRPr sz="1800">
              <a:latin typeface="Cambria"/>
              <a:cs typeface="Cambria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Complete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Management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Exam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Passed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Enrolled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ServSafe</a:t>
            </a:r>
            <a:endParaRPr sz="11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299085" algn="l"/>
              </a:tabLst>
            </a:pPr>
            <a:r>
              <a:rPr sz="1100" spc="-10" dirty="0">
                <a:latin typeface="Calibri"/>
                <a:cs typeface="Calibri"/>
              </a:rPr>
              <a:t>Bonus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Plan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86212" y="1690687"/>
            <a:ext cx="3170554" cy="147637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2391" y="2291918"/>
            <a:ext cx="153606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32740" algn="l"/>
              </a:tabLst>
            </a:pPr>
            <a:r>
              <a:rPr sz="1100" dirty="0">
                <a:latin typeface="Calibri"/>
                <a:cs typeface="Calibri"/>
              </a:rPr>
              <a:t>Dropbox-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Bonus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20" dirty="0">
                <a:latin typeface="Calibri"/>
                <a:cs typeface="Calibri"/>
              </a:rPr>
              <a:t>Plan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>
            <a:grpSpLocks noGrp="1" noUngrp="1" noRot="1" noMove="1" noResize="1"/>
          </p:cNvGrpSpPr>
          <p:nvPr/>
        </p:nvGrpSpPr>
        <p:grpSpPr>
          <a:xfrm>
            <a:off x="559117" y="3392487"/>
            <a:ext cx="6599555" cy="1510030"/>
            <a:chOff x="559117" y="3392487"/>
            <a:chExt cx="6599555" cy="1510030"/>
          </a:xfrm>
        </p:grpSpPr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3405" y="3406775"/>
              <a:ext cx="6570980" cy="1481455"/>
            </a:xfrm>
            <a:custGeom>
              <a:avLst/>
              <a:gdLst/>
              <a:ahLst/>
              <a:cxnLst/>
              <a:rect l="l" t="t" r="r" b="b"/>
              <a:pathLst>
                <a:path w="6570980" h="1481454">
                  <a:moveTo>
                    <a:pt x="0" y="247014"/>
                  </a:moveTo>
                  <a:lnTo>
                    <a:pt x="4445" y="197485"/>
                  </a:lnTo>
                  <a:lnTo>
                    <a:pt x="19050" y="151129"/>
                  </a:lnTo>
                  <a:lnTo>
                    <a:pt x="41910" y="109220"/>
                  </a:lnTo>
                  <a:lnTo>
                    <a:pt x="71754" y="72390"/>
                  </a:lnTo>
                  <a:lnTo>
                    <a:pt x="108585" y="42545"/>
                  </a:lnTo>
                  <a:lnTo>
                    <a:pt x="150495" y="19684"/>
                  </a:lnTo>
                  <a:lnTo>
                    <a:pt x="196850" y="5079"/>
                  </a:lnTo>
                  <a:lnTo>
                    <a:pt x="246379" y="0"/>
                  </a:lnTo>
                  <a:lnTo>
                    <a:pt x="6324600" y="0"/>
                  </a:lnTo>
                  <a:lnTo>
                    <a:pt x="6374130" y="5079"/>
                  </a:lnTo>
                  <a:lnTo>
                    <a:pt x="6420485" y="19684"/>
                  </a:lnTo>
                  <a:lnTo>
                    <a:pt x="6462395" y="42545"/>
                  </a:lnTo>
                  <a:lnTo>
                    <a:pt x="6499225" y="72390"/>
                  </a:lnTo>
                  <a:lnTo>
                    <a:pt x="6529070" y="109220"/>
                  </a:lnTo>
                  <a:lnTo>
                    <a:pt x="6551930" y="151129"/>
                  </a:lnTo>
                  <a:lnTo>
                    <a:pt x="6566535" y="197485"/>
                  </a:lnTo>
                  <a:lnTo>
                    <a:pt x="6570980" y="247014"/>
                  </a:lnTo>
                  <a:lnTo>
                    <a:pt x="6570980" y="1234439"/>
                  </a:lnTo>
                  <a:lnTo>
                    <a:pt x="6566535" y="1284604"/>
                  </a:lnTo>
                  <a:lnTo>
                    <a:pt x="6551930" y="1330960"/>
                  </a:lnTo>
                  <a:lnTo>
                    <a:pt x="6529070" y="1372870"/>
                  </a:lnTo>
                  <a:lnTo>
                    <a:pt x="6499225" y="1409064"/>
                  </a:lnTo>
                  <a:lnTo>
                    <a:pt x="6462395" y="1439545"/>
                  </a:lnTo>
                  <a:lnTo>
                    <a:pt x="6420485" y="1461770"/>
                  </a:lnTo>
                  <a:lnTo>
                    <a:pt x="6374130" y="1476375"/>
                  </a:lnTo>
                  <a:lnTo>
                    <a:pt x="6324600" y="1481454"/>
                  </a:lnTo>
                  <a:lnTo>
                    <a:pt x="246379" y="1481454"/>
                  </a:lnTo>
                  <a:lnTo>
                    <a:pt x="196850" y="1476375"/>
                  </a:lnTo>
                  <a:lnTo>
                    <a:pt x="150495" y="1461770"/>
                  </a:lnTo>
                  <a:lnTo>
                    <a:pt x="108585" y="1439545"/>
                  </a:lnTo>
                  <a:lnTo>
                    <a:pt x="71754" y="1409064"/>
                  </a:lnTo>
                  <a:lnTo>
                    <a:pt x="41910" y="1372870"/>
                  </a:lnTo>
                  <a:lnTo>
                    <a:pt x="19050" y="1330960"/>
                  </a:lnTo>
                  <a:lnTo>
                    <a:pt x="4445" y="1284604"/>
                  </a:lnTo>
                  <a:lnTo>
                    <a:pt x="0" y="1234439"/>
                  </a:lnTo>
                  <a:lnTo>
                    <a:pt x="0" y="247014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9027" y="3562292"/>
              <a:ext cx="1506331" cy="11222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220" y="3688841"/>
            <a:ext cx="334327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Opening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(3/3)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r>
              <a:rPr sz="1100" i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found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1100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FF0000"/>
                </a:solidFill>
                <a:latin typeface="Calibri"/>
                <a:cs typeface="Calibri"/>
              </a:rPr>
              <a:t>Day</a:t>
            </a:r>
            <a:r>
              <a:rPr sz="11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00" i="1" spc="-25" dirty="0">
                <a:solidFill>
                  <a:srgbClr val="FF0000"/>
                </a:solidFill>
                <a:latin typeface="Calibri"/>
                <a:cs typeface="Calibri"/>
              </a:rPr>
              <a:t>19</a:t>
            </a:r>
            <a:endParaRPr sz="11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spc="-10" dirty="0">
                <a:latin typeface="Calibri"/>
                <a:cs typeface="Calibri"/>
              </a:rPr>
              <a:t>Certification Checklist</a:t>
            </a:r>
            <a:endParaRPr sz="1100">
              <a:latin typeface="Calibri"/>
              <a:cs typeface="Calibri"/>
            </a:endParaRPr>
          </a:p>
          <a:p>
            <a:pPr marL="642620" lvl="1" indent="-172720">
              <a:lnSpc>
                <a:spcPct val="100000"/>
              </a:lnSpc>
              <a:buFont typeface="Wingdings"/>
              <a:buChar char=""/>
              <a:tabLst>
                <a:tab pos="642620" algn="l"/>
              </a:tabLst>
            </a:pPr>
            <a:r>
              <a:rPr sz="1100" dirty="0">
                <a:latin typeface="Calibri"/>
                <a:cs typeface="Calibri"/>
              </a:rPr>
              <a:t>Review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any</a:t>
            </a:r>
            <a:r>
              <a:rPr sz="1100" spc="-10" dirty="0">
                <a:latin typeface="Calibri"/>
                <a:cs typeface="Calibri"/>
              </a:rPr>
              <a:t> topics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rated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1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5" name="object 15"/>
          <p:cNvGrpSpPr>
            <a:grpSpLocks noGrp="1" noUngrp="1" noRot="1" noMove="1" noResize="1"/>
          </p:cNvGrpSpPr>
          <p:nvPr/>
        </p:nvGrpSpPr>
        <p:grpSpPr>
          <a:xfrm>
            <a:off x="551497" y="7990268"/>
            <a:ext cx="6593840" cy="1463040"/>
            <a:chOff x="551497" y="7990268"/>
            <a:chExt cx="6593840" cy="1463040"/>
          </a:xfrm>
        </p:grpSpPr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784" y="8004556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9395"/>
                  </a:moveTo>
                  <a:lnTo>
                    <a:pt x="4445" y="191135"/>
                  </a:lnTo>
                  <a:lnTo>
                    <a:pt x="18415" y="146050"/>
                  </a:lnTo>
                  <a:lnTo>
                    <a:pt x="40640" y="105410"/>
                  </a:lnTo>
                  <a:lnTo>
                    <a:pt x="69850" y="69850"/>
                  </a:lnTo>
                  <a:lnTo>
                    <a:pt x="105410" y="40640"/>
                  </a:lnTo>
                  <a:lnTo>
                    <a:pt x="145415" y="19050"/>
                  </a:lnTo>
                  <a:lnTo>
                    <a:pt x="190500" y="5080"/>
                  </a:lnTo>
                  <a:lnTo>
                    <a:pt x="238760" y="0"/>
                  </a:lnTo>
                  <a:lnTo>
                    <a:pt x="6325870" y="0"/>
                  </a:lnTo>
                  <a:lnTo>
                    <a:pt x="6374130" y="5080"/>
                  </a:lnTo>
                  <a:lnTo>
                    <a:pt x="6419215" y="19050"/>
                  </a:lnTo>
                  <a:lnTo>
                    <a:pt x="6459855" y="40640"/>
                  </a:lnTo>
                  <a:lnTo>
                    <a:pt x="6495415" y="69850"/>
                  </a:lnTo>
                  <a:lnTo>
                    <a:pt x="6523990" y="105410"/>
                  </a:lnTo>
                  <a:lnTo>
                    <a:pt x="6546215" y="146050"/>
                  </a:lnTo>
                  <a:lnTo>
                    <a:pt x="6560185" y="191135"/>
                  </a:lnTo>
                  <a:lnTo>
                    <a:pt x="6565265" y="239395"/>
                  </a:lnTo>
                  <a:lnTo>
                    <a:pt x="6565265" y="1195044"/>
                  </a:lnTo>
                  <a:lnTo>
                    <a:pt x="6560185" y="1243304"/>
                  </a:lnTo>
                  <a:lnTo>
                    <a:pt x="6546215" y="1288389"/>
                  </a:lnTo>
                  <a:lnTo>
                    <a:pt x="6523990" y="1329029"/>
                  </a:lnTo>
                  <a:lnTo>
                    <a:pt x="6495415" y="1363954"/>
                  </a:lnTo>
                  <a:lnTo>
                    <a:pt x="6459855" y="1393164"/>
                  </a:lnTo>
                  <a:lnTo>
                    <a:pt x="6419215" y="1415389"/>
                  </a:lnTo>
                  <a:lnTo>
                    <a:pt x="6374130" y="1429359"/>
                  </a:lnTo>
                  <a:lnTo>
                    <a:pt x="6325870" y="1434439"/>
                  </a:lnTo>
                  <a:lnTo>
                    <a:pt x="238760" y="1434439"/>
                  </a:lnTo>
                  <a:lnTo>
                    <a:pt x="190500" y="1429359"/>
                  </a:lnTo>
                  <a:lnTo>
                    <a:pt x="145415" y="1415389"/>
                  </a:lnTo>
                  <a:lnTo>
                    <a:pt x="105410" y="1393164"/>
                  </a:lnTo>
                  <a:lnTo>
                    <a:pt x="69850" y="1363954"/>
                  </a:lnTo>
                  <a:lnTo>
                    <a:pt x="40640" y="1329029"/>
                  </a:lnTo>
                  <a:lnTo>
                    <a:pt x="18415" y="1288389"/>
                  </a:lnTo>
                  <a:lnTo>
                    <a:pt x="4445" y="1243304"/>
                  </a:lnTo>
                  <a:lnTo>
                    <a:pt x="0" y="1195044"/>
                  </a:lnTo>
                  <a:lnTo>
                    <a:pt x="0" y="239395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30838" y="8158168"/>
              <a:ext cx="2843119" cy="112221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34659" y="8085810"/>
              <a:ext cx="1373505" cy="1245235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3028" y="8289112"/>
            <a:ext cx="4163060" cy="51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2805">
              <a:lnSpc>
                <a:spcPts val="955"/>
              </a:lnSpc>
              <a:spcBef>
                <a:spcPts val="95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4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2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the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spc="-10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10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  <a:p>
            <a:pPr marL="185420" indent="-172720">
              <a:lnSpc>
                <a:spcPts val="1435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MLY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Managerial </a:t>
            </a:r>
            <a:r>
              <a:rPr sz="1200" spc="-20" dirty="0">
                <a:latin typeface="Calibri"/>
                <a:cs typeface="Calibri"/>
              </a:rPr>
              <a:t>Training</a:t>
            </a:r>
            <a:r>
              <a:rPr sz="1200" spc="-10" dirty="0">
                <a:latin typeface="Calibri"/>
                <a:cs typeface="Calibri"/>
              </a:rPr>
              <a:t> (Above)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MLY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Daily</a:t>
            </a:r>
            <a:r>
              <a:rPr sz="1200" spc="-10" dirty="0">
                <a:latin typeface="Calibri"/>
                <a:cs typeface="Calibri"/>
              </a:rPr>
              <a:t> Review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(Above)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0075" y="5852033"/>
            <a:ext cx="6447790" cy="1724025"/>
          </a:xfrm>
          <a:custGeom>
            <a:avLst/>
            <a:gdLst/>
            <a:ahLst/>
            <a:cxnLst/>
            <a:rect l="l" t="t" r="r" b="b"/>
            <a:pathLst>
              <a:path w="6447790" h="1724025">
                <a:moveTo>
                  <a:pt x="0" y="287274"/>
                </a:moveTo>
                <a:lnTo>
                  <a:pt x="3760" y="240684"/>
                </a:lnTo>
                <a:lnTo>
                  <a:pt x="14649" y="196486"/>
                </a:lnTo>
                <a:lnTo>
                  <a:pt x="32073" y="155270"/>
                </a:lnTo>
                <a:lnTo>
                  <a:pt x="55441" y="117628"/>
                </a:lnTo>
                <a:lnTo>
                  <a:pt x="84162" y="84153"/>
                </a:lnTo>
                <a:lnTo>
                  <a:pt x="117644" y="55437"/>
                </a:lnTo>
                <a:lnTo>
                  <a:pt x="155296" y="32071"/>
                </a:lnTo>
                <a:lnTo>
                  <a:pt x="196525" y="14648"/>
                </a:lnTo>
                <a:lnTo>
                  <a:pt x="240740" y="3760"/>
                </a:lnTo>
                <a:lnTo>
                  <a:pt x="287350" y="0"/>
                </a:lnTo>
                <a:lnTo>
                  <a:pt x="6160389" y="0"/>
                </a:lnTo>
                <a:lnTo>
                  <a:pt x="6207012" y="3760"/>
                </a:lnTo>
                <a:lnTo>
                  <a:pt x="6251238" y="14648"/>
                </a:lnTo>
                <a:lnTo>
                  <a:pt x="6292476" y="32071"/>
                </a:lnTo>
                <a:lnTo>
                  <a:pt x="6330134" y="55437"/>
                </a:lnTo>
                <a:lnTo>
                  <a:pt x="6363620" y="84153"/>
                </a:lnTo>
                <a:lnTo>
                  <a:pt x="6392344" y="117628"/>
                </a:lnTo>
                <a:lnTo>
                  <a:pt x="6415715" y="155270"/>
                </a:lnTo>
                <a:lnTo>
                  <a:pt x="6433140" y="196486"/>
                </a:lnTo>
                <a:lnTo>
                  <a:pt x="6444029" y="240684"/>
                </a:lnTo>
                <a:lnTo>
                  <a:pt x="6447790" y="287274"/>
                </a:lnTo>
                <a:lnTo>
                  <a:pt x="6447790" y="1436623"/>
                </a:lnTo>
                <a:lnTo>
                  <a:pt x="6444029" y="1483247"/>
                </a:lnTo>
                <a:lnTo>
                  <a:pt x="6433140" y="1527473"/>
                </a:lnTo>
                <a:lnTo>
                  <a:pt x="6415715" y="1568711"/>
                </a:lnTo>
                <a:lnTo>
                  <a:pt x="6392344" y="1606369"/>
                </a:lnTo>
                <a:lnTo>
                  <a:pt x="6363620" y="1639855"/>
                </a:lnTo>
                <a:lnTo>
                  <a:pt x="6330134" y="1668579"/>
                </a:lnTo>
                <a:lnTo>
                  <a:pt x="6292476" y="1691950"/>
                </a:lnTo>
                <a:lnTo>
                  <a:pt x="6251238" y="1709375"/>
                </a:lnTo>
                <a:lnTo>
                  <a:pt x="6207012" y="1720264"/>
                </a:lnTo>
                <a:lnTo>
                  <a:pt x="6160389" y="1724024"/>
                </a:lnTo>
                <a:lnTo>
                  <a:pt x="287350" y="1724024"/>
                </a:lnTo>
                <a:lnTo>
                  <a:pt x="240740" y="1720264"/>
                </a:lnTo>
                <a:lnTo>
                  <a:pt x="196525" y="1709375"/>
                </a:lnTo>
                <a:lnTo>
                  <a:pt x="155296" y="1691950"/>
                </a:lnTo>
                <a:lnTo>
                  <a:pt x="117644" y="1668579"/>
                </a:lnTo>
                <a:lnTo>
                  <a:pt x="84162" y="1639855"/>
                </a:lnTo>
                <a:lnTo>
                  <a:pt x="55441" y="1606369"/>
                </a:lnTo>
                <a:lnTo>
                  <a:pt x="32073" y="1568711"/>
                </a:lnTo>
                <a:lnTo>
                  <a:pt x="14649" y="1527473"/>
                </a:lnTo>
                <a:lnTo>
                  <a:pt x="3760" y="1483247"/>
                </a:lnTo>
                <a:lnTo>
                  <a:pt x="0" y="1436623"/>
                </a:lnTo>
                <a:lnTo>
                  <a:pt x="0" y="287274"/>
                </a:lnTo>
                <a:close/>
              </a:path>
            </a:pathLst>
          </a:custGeom>
          <a:ln w="25400">
            <a:solidFill>
              <a:srgbClr val="1C33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B27EF14-0DAA-C03C-4598-25D47D1239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2291" y="6087605"/>
            <a:ext cx="6083357" cy="1275349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Notes: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1100" i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100" i="1" spc="-10" dirty="0">
                <a:latin typeface="Calibri"/>
                <a:cs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492" y="1804543"/>
            <a:ext cx="6638925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At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MLY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Investments,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believe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should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rewarded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ability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grow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sales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profit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while </a:t>
            </a:r>
            <a:r>
              <a:rPr sz="1100" dirty="0">
                <a:latin typeface="Calibri"/>
                <a:cs typeface="Calibri"/>
              </a:rPr>
              <a:t>building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long-term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loyalty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Guests.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Those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who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exemplify</a:t>
            </a:r>
            <a:r>
              <a:rPr sz="1100" spc="1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“The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Freddy’s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Way”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with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exceptional </a:t>
            </a:r>
            <a:r>
              <a:rPr sz="1100" dirty="0">
                <a:latin typeface="Calibri"/>
                <a:cs typeface="Calibri"/>
              </a:rPr>
              <a:t>record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Cleanliness,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Friendliness,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Fast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Service,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Food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Safety,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Workplace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Safety,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Work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Environments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are </a:t>
            </a:r>
            <a:r>
              <a:rPr sz="1100" spc="-10" dirty="0">
                <a:latin typeface="Calibri"/>
                <a:cs typeface="Calibri"/>
              </a:rPr>
              <a:t>rewarded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efforts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periodically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quarterly.</a:t>
            </a:r>
            <a:r>
              <a:rPr sz="1100" spc="4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Full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details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qualifications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bonus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plan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be</a:t>
            </a:r>
            <a:r>
              <a:rPr sz="1100" spc="-10" dirty="0">
                <a:latin typeface="Calibri"/>
                <a:cs typeface="Calibri"/>
              </a:rPr>
              <a:t> outlined </a:t>
            </a:r>
            <a:r>
              <a:rPr sz="1100" dirty="0">
                <a:latin typeface="Calibri"/>
                <a:cs typeface="Calibri"/>
              </a:rPr>
              <a:t>by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General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Manager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your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home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032" y="1487329"/>
            <a:ext cx="2757279" cy="187540"/>
          </a:xfrm>
          <a:prstGeom prst="rect">
            <a:avLst/>
          </a:prstGeom>
        </p:spPr>
      </p:pic>
      <p:pic>
        <p:nvPicPr>
          <p:cNvPr id="4" name="object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2535" y="3547998"/>
            <a:ext cx="5293105" cy="2952115"/>
          </a:xfrm>
          <a:prstGeom prst="rect">
            <a:avLst/>
          </a:prstGeom>
        </p:spPr>
      </p:pic>
      <p:grpSp>
        <p:nvGrpSpPr>
          <p:cNvPr id="5" name="object 5"/>
          <p:cNvGrpSpPr>
            <a:grpSpLocks noGrp="1" noUngrp="1" noRot="1" noMove="1" noResize="1"/>
          </p:cNvGrpSpPr>
          <p:nvPr/>
        </p:nvGrpSpPr>
        <p:grpSpPr>
          <a:xfrm>
            <a:off x="565150" y="340233"/>
            <a:ext cx="7207250" cy="922019"/>
            <a:chOff x="565150" y="340233"/>
            <a:chExt cx="7207250" cy="922019"/>
          </a:xfrm>
        </p:grpSpPr>
        <p:sp>
          <p:nvSpPr>
            <p:cNvPr id="6" name="object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150" y="679958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80"/>
                  </a:lnTo>
                  <a:lnTo>
                    <a:pt x="19050" y="18415"/>
                  </a:lnTo>
                  <a:lnTo>
                    <a:pt x="5079" y="38735"/>
                  </a:lnTo>
                  <a:lnTo>
                    <a:pt x="0" y="62865"/>
                  </a:lnTo>
                  <a:lnTo>
                    <a:pt x="0" y="316230"/>
                  </a:lnTo>
                  <a:lnTo>
                    <a:pt x="5079" y="340360"/>
                  </a:lnTo>
                  <a:lnTo>
                    <a:pt x="19050" y="360680"/>
                  </a:lnTo>
                  <a:lnTo>
                    <a:pt x="38734" y="374015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015"/>
                  </a:lnTo>
                  <a:lnTo>
                    <a:pt x="6801484" y="360680"/>
                  </a:lnTo>
                  <a:lnTo>
                    <a:pt x="6815455" y="340360"/>
                  </a:lnTo>
                  <a:lnTo>
                    <a:pt x="6819900" y="316230"/>
                  </a:lnTo>
                  <a:lnTo>
                    <a:pt x="6819900" y="62865"/>
                  </a:lnTo>
                  <a:lnTo>
                    <a:pt x="6815455" y="38735"/>
                  </a:lnTo>
                  <a:lnTo>
                    <a:pt x="6801484" y="18415"/>
                  </a:lnTo>
                  <a:lnTo>
                    <a:pt x="6781800" y="5080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3929" y="340233"/>
              <a:ext cx="1728470" cy="9220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1212" y="703833"/>
            <a:ext cx="3225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MLY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MANAGEMENT</a:t>
            </a:r>
            <a:r>
              <a:rPr sz="1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BONUS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0075" y="409575"/>
              <a:ext cx="507365" cy="722629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267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1554607"/>
            <a:ext cx="60871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contains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recap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greatest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strengths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opportunities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needed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74543022"/>
              </p:ext>
            </p:extLst>
          </p:nvPr>
        </p:nvGraphicFramePr>
        <p:xfrm>
          <a:off x="556564" y="2155570"/>
          <a:ext cx="6654799" cy="6938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46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 marL="54610" marR="76835" algn="ctr">
                        <a:lnSpc>
                          <a:spcPct val="111900"/>
                        </a:lnSpc>
                        <a:spcBef>
                          <a:spcPts val="7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effectively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consistently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tools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systems,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showing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working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knowledge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P&amp;L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budget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actual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figures?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 they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constantly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working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control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Food,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Paper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Labor Cost on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Shift-to-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Shift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basis?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exhibit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sales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building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cost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controlling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behaviors,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actively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seeking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learn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business?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act like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manager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that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works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business,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 not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business?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3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EE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0325" indent="-23495" algn="ctr">
                        <a:lnSpc>
                          <a:spcPct val="112300"/>
                        </a:lnSpc>
                        <a:spcBef>
                          <a:spcPts val="69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Behaviors/Actions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execute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components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Servant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Leader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results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shown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9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efforts?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 set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standard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example in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areas of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management?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"run it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like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own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it"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create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Freddy's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Culture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times?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Follow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9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Follow Through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teams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hold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themselves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others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accountable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9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times?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8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75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3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54610" marR="80010" indent="8890" algn="ctr">
                        <a:lnSpc>
                          <a:spcPct val="111100"/>
                        </a:lnSpc>
                        <a:spcBef>
                          <a:spcPts val="10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 to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Consider: How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quickly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their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accomplishment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store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delegations,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there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assumption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additional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responsibility,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demonstrated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commitment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team work?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offer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feedback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bring solutions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problems?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able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tasks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within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appropriate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time.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tools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systems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reflected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audit scores,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etc.?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communicate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9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progress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Plans?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they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able to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operate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minimal</a:t>
                      </a:r>
                      <a:r>
                        <a:rPr sz="9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supervision?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50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75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57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5B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74930" indent="33020" algn="just">
                        <a:lnSpc>
                          <a:spcPct val="112200"/>
                        </a:lnSpc>
                        <a:spcBef>
                          <a:spcPts val="600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900" b="1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Does the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Manager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conduct effective</a:t>
                      </a:r>
                      <a:r>
                        <a:rPr sz="9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figure-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8’s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shift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routines,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create proper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deployment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charts,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checklists,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Cleaning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Calendar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 and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miscellaneous</a:t>
                      </a:r>
                      <a:r>
                        <a:rPr sz="9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Plans?</a:t>
                      </a:r>
                      <a:r>
                        <a:rPr sz="9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 they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communicate</a:t>
                      </a:r>
                      <a:r>
                        <a:rPr sz="9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well</a:t>
                      </a:r>
                      <a:r>
                        <a:rPr sz="9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fellow managers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team,</a:t>
                      </a:r>
                      <a:r>
                        <a:rPr sz="90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comfortable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operating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shift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solo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effective 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Open,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Mid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Close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shift?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enforce 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Food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Safety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Policies?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07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2D75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803" y="1343704"/>
            <a:ext cx="1826737" cy="187884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534" y="2795422"/>
            <a:ext cx="176656" cy="319506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9385" y="2189019"/>
            <a:ext cx="5123401" cy="100607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7534" y="4175404"/>
            <a:ext cx="176656" cy="878560"/>
          </a:xfrm>
          <a:prstGeom prst="rect">
            <a:avLst/>
          </a:prstGeom>
        </p:spPr>
      </p:pic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5675" y="3859286"/>
            <a:ext cx="6069559" cy="100399"/>
          </a:xfrm>
          <a:prstGeom prst="rect">
            <a:avLst/>
          </a:prstGeom>
        </p:spPr>
      </p:pic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7534" y="5682741"/>
            <a:ext cx="176656" cy="1357375"/>
          </a:xfrm>
          <a:prstGeom prst="rect">
            <a:avLst/>
          </a:prstGeom>
        </p:spPr>
      </p:pic>
      <p:pic>
        <p:nvPicPr>
          <p:cNvPr id="15" name="object 1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7534" y="7633614"/>
            <a:ext cx="176656" cy="1074902"/>
          </a:xfrm>
          <a:prstGeom prst="rect">
            <a:avLst/>
          </a:prstGeom>
        </p:spPr>
      </p:pic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1109344" y="5545695"/>
            <a:ext cx="5783580" cy="253365"/>
            <a:chOff x="1109344" y="5545695"/>
            <a:chExt cx="5783580" cy="253365"/>
          </a:xfrm>
        </p:grpSpPr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2059" y="5545695"/>
              <a:ext cx="5484324" cy="106263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9344" y="5692380"/>
              <a:ext cx="5783156" cy="106263"/>
            </a:xfrm>
            <a:prstGeom prst="rect">
              <a:avLst/>
            </a:prstGeom>
          </p:spPr>
        </p:pic>
      </p:grpSp>
      <p:grpSp>
        <p:nvGrpSpPr>
          <p:cNvPr id="19" name="object 19"/>
          <p:cNvGrpSpPr>
            <a:grpSpLocks noGrp="1" noUngrp="1" noRot="1" noMove="1" noResize="1"/>
          </p:cNvGrpSpPr>
          <p:nvPr/>
        </p:nvGrpSpPr>
        <p:grpSpPr>
          <a:xfrm>
            <a:off x="922655" y="7369240"/>
            <a:ext cx="6120130" cy="258445"/>
            <a:chOff x="922655" y="7369240"/>
            <a:chExt cx="6120130" cy="258445"/>
          </a:xfrm>
        </p:grpSpPr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2655" y="7369240"/>
              <a:ext cx="6119589" cy="110884"/>
            </a:xfrm>
            <a:prstGeom prst="rect">
              <a:avLst/>
            </a:prstGeom>
          </p:spPr>
        </p:pic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08265" y="7522567"/>
              <a:ext cx="3191407" cy="104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0075" y="409575"/>
              <a:ext cx="507365" cy="722629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267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1554607"/>
            <a:ext cx="60871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contains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recap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greatest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strengths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opportunities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needed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482751459"/>
              </p:ext>
            </p:extLst>
          </p:nvPr>
        </p:nvGraphicFramePr>
        <p:xfrm>
          <a:off x="571804" y="2245486"/>
          <a:ext cx="6626859" cy="7313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2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56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A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A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1435" marR="90805" indent="73025">
                        <a:lnSpc>
                          <a:spcPct val="117600"/>
                        </a:lnSpc>
                        <a:spcBef>
                          <a:spcPts val="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diagnose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b="1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formulate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effective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action</a:t>
                      </a:r>
                      <a:r>
                        <a:rPr sz="850" b="1" spc="1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plan?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identify,</a:t>
                      </a:r>
                      <a:r>
                        <a:rPr sz="8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determine,</a:t>
                      </a:r>
                      <a:r>
                        <a:rPr sz="8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solve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correct</a:t>
                      </a:r>
                      <a:r>
                        <a:rPr sz="8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problems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arise?</a:t>
                      </a:r>
                      <a:r>
                        <a:rPr sz="8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8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go</a:t>
                      </a:r>
                      <a:r>
                        <a:rPr sz="8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8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8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way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discover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solve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problems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proactively?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A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75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 marL="164465" marR="183515" algn="ctr">
                        <a:lnSpc>
                          <a:spcPct val="117600"/>
                        </a:lnSpc>
                        <a:spcBef>
                          <a:spcPts val="70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8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8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behavior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Increase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sales</a:t>
                      </a:r>
                      <a:r>
                        <a:rPr sz="8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transaction</a:t>
                      </a:r>
                      <a:r>
                        <a:rPr sz="8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growth</a:t>
                      </a:r>
                      <a:r>
                        <a:rPr sz="85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(year</a:t>
                      </a:r>
                      <a:r>
                        <a:rPr sz="850" b="1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over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year)?</a:t>
                      </a:r>
                      <a:r>
                        <a:rPr sz="8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850" b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Mystery</a:t>
                      </a:r>
                      <a:r>
                        <a:rPr sz="8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Shopper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scores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guest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comments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positive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during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8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shifts?</a:t>
                      </a:r>
                      <a:r>
                        <a:rPr sz="8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able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handle</a:t>
                      </a:r>
                      <a:r>
                        <a:rPr sz="8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upset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guests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move</a:t>
                      </a:r>
                      <a:r>
                        <a:rPr sz="8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throughout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lobby?</a:t>
                      </a:r>
                      <a:r>
                        <a:rPr sz="8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build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Guest</a:t>
                      </a:r>
                      <a:r>
                        <a:rPr sz="8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Relationships</a:t>
                      </a:r>
                      <a:r>
                        <a:rPr sz="8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beyond</a:t>
                      </a:r>
                      <a:r>
                        <a:rPr sz="8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8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simple</a:t>
                      </a:r>
                      <a:r>
                        <a:rPr sz="8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table</a:t>
                      </a:r>
                      <a:r>
                        <a:rPr sz="8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touch?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3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AE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46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48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92710" indent="4445" algn="ctr">
                        <a:lnSpc>
                          <a:spcPct val="114799"/>
                        </a:lnSpc>
                        <a:spcBef>
                          <a:spcPts val="459"/>
                        </a:spcBef>
                      </a:pPr>
                      <a:r>
                        <a:rPr sz="750" b="1" spc="10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75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to Consider: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manager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conduct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Pre-Shifts,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participate in MIT/Team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7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Training, engage in</a:t>
                      </a:r>
                      <a:r>
                        <a:rPr sz="7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30-Second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Coaching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Opportunities?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Does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manager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7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opening/closing</a:t>
                      </a:r>
                      <a:r>
                        <a:rPr sz="750" b="1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checklist,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engage</a:t>
                      </a:r>
                      <a:r>
                        <a:rPr sz="7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50" b="1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7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dialog</a:t>
                      </a:r>
                      <a:r>
                        <a:rPr sz="7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fellow</a:t>
                      </a:r>
                      <a:r>
                        <a:rPr sz="7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managers,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encourage</a:t>
                      </a:r>
                      <a:r>
                        <a:rPr sz="75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direction</a:t>
                      </a:r>
                      <a:r>
                        <a:rPr sz="750" b="1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communication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team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during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shifts?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active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Manager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Log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communications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sharing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current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policies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procedures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team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members,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attentive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participate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meetings?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communicate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effectively</a:t>
                      </a:r>
                      <a:r>
                        <a:rPr sz="7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superiors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respond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emails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75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timely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basis?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3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04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7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410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711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207010" algn="ctr">
                        <a:lnSpc>
                          <a:spcPts val="860"/>
                        </a:lnSpc>
                        <a:spcBef>
                          <a:spcPts val="80"/>
                        </a:spcBef>
                      </a:pPr>
                      <a:r>
                        <a:rPr sz="750" b="1" spc="-10" dirty="0">
                          <a:latin typeface="Calibri"/>
                          <a:cs typeface="Calibri"/>
                        </a:rPr>
                        <a:t>Behaviors/Actions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Consider: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contribute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Retention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7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R's?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7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respect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others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motivate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team? </a:t>
                      </a:r>
                      <a:r>
                        <a:rPr sz="750" b="1" spc="-25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they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R="1143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750" b="1" dirty="0">
                          <a:latin typeface="Calibri"/>
                          <a:cs typeface="Calibri"/>
                        </a:rPr>
                        <a:t>professional,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establishing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rapport</a:t>
                      </a:r>
                      <a:r>
                        <a:rPr sz="7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between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team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members?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known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creating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Freddy’s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Culture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7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7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interact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with</a:t>
                      </a:r>
                      <a:endParaRPr sz="750">
                        <a:latin typeface="Calibri"/>
                        <a:cs typeface="Calibri"/>
                      </a:endParaRPr>
                    </a:p>
                    <a:p>
                      <a:pPr marL="97155" marR="115570" algn="ctr">
                        <a:lnSpc>
                          <a:spcPct val="105300"/>
                        </a:lnSpc>
                        <a:spcBef>
                          <a:spcPts val="80"/>
                        </a:spcBef>
                      </a:pPr>
                      <a:r>
                        <a:rPr sz="750" b="1" dirty="0">
                          <a:latin typeface="Calibri"/>
                          <a:cs typeface="Calibri"/>
                        </a:rPr>
                        <a:t>others?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show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commitment</a:t>
                      </a:r>
                      <a:r>
                        <a:rPr sz="7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Freducation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Learning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Zen,</a:t>
                      </a:r>
                      <a:r>
                        <a:rPr sz="7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Trainee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Schedule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Courses?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50" b="1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certified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trainers</a:t>
                      </a:r>
                      <a:r>
                        <a:rPr sz="7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place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developed</a:t>
                      </a:r>
                      <a:r>
                        <a:rPr sz="750" b="1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held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accountable?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efforts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show</a:t>
                      </a:r>
                      <a:r>
                        <a:rPr sz="7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success</a:t>
                      </a:r>
                      <a:r>
                        <a:rPr sz="75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7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developing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team</a:t>
                      </a:r>
                      <a:r>
                        <a:rPr sz="75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members,</a:t>
                      </a:r>
                      <a:r>
                        <a:rPr sz="75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shift</a:t>
                      </a:r>
                      <a:r>
                        <a:rPr sz="7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supervisors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assistant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managers</a:t>
                      </a:r>
                      <a:r>
                        <a:rPr sz="75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demonstrated</a:t>
                      </a:r>
                      <a:r>
                        <a:rPr sz="75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7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their</a:t>
                      </a:r>
                      <a:r>
                        <a:rPr sz="7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promotional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advancement</a:t>
                      </a:r>
                      <a:r>
                        <a:rPr sz="75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ability to take</a:t>
                      </a:r>
                      <a:r>
                        <a:rPr sz="75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7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50" b="1" spc="-10" dirty="0">
                          <a:latin typeface="Calibri"/>
                          <a:cs typeface="Calibri"/>
                        </a:rPr>
                        <a:t>tasks?</a:t>
                      </a:r>
                      <a:endParaRPr sz="7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BDB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045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7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803" y="1343704"/>
            <a:ext cx="1826737" cy="187884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234" y="2388997"/>
            <a:ext cx="176148" cy="1301114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9864" y="2276499"/>
            <a:ext cx="5107049" cy="103307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234" y="4111497"/>
            <a:ext cx="176148" cy="1331594"/>
          </a:xfrm>
          <a:prstGeom prst="rect">
            <a:avLst/>
          </a:prstGeom>
        </p:spPr>
      </p:pic>
      <p:pic>
        <p:nvPicPr>
          <p:cNvPr id="13" name="object 13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0234" y="5740272"/>
            <a:ext cx="176148" cy="1897252"/>
          </a:xfrm>
          <a:prstGeom prst="rect">
            <a:avLst/>
          </a:prstGeom>
        </p:spPr>
      </p:pic>
      <p:pic>
        <p:nvPicPr>
          <p:cNvPr id="14" name="object 1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5761182"/>
            <a:ext cx="6202401" cy="100453"/>
          </a:xfrm>
          <a:prstGeom prst="rect">
            <a:avLst/>
          </a:prstGeom>
        </p:spPr>
      </p:pic>
      <p:pic>
        <p:nvPicPr>
          <p:cNvPr id="15" name="object 15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234" y="7771320"/>
            <a:ext cx="176148" cy="1531619"/>
          </a:xfrm>
          <a:prstGeom prst="rect">
            <a:avLst/>
          </a:prstGeom>
        </p:spPr>
      </p:pic>
      <p:grpSp>
        <p:nvGrpSpPr>
          <p:cNvPr id="16" name="object 16"/>
          <p:cNvGrpSpPr>
            <a:grpSpLocks noGrp="1" noUngrp="1" noRot="1" noMove="1" noResize="1"/>
          </p:cNvGrpSpPr>
          <p:nvPr/>
        </p:nvGrpSpPr>
        <p:grpSpPr>
          <a:xfrm>
            <a:off x="925539" y="3962130"/>
            <a:ext cx="6115685" cy="250825"/>
            <a:chOff x="925539" y="3962130"/>
            <a:chExt cx="6115685" cy="250825"/>
          </a:xfrm>
        </p:grpSpPr>
        <p:pic>
          <p:nvPicPr>
            <p:cNvPr id="17" name="object 17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5539" y="3962130"/>
              <a:ext cx="6115382" cy="104179"/>
            </a:xfrm>
            <a:prstGeom prst="rect">
              <a:avLst/>
            </a:prstGeom>
          </p:spPr>
        </p:pic>
        <p:pic>
          <p:nvPicPr>
            <p:cNvPr id="18" name="object 1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9462" y="4108180"/>
              <a:ext cx="1845816" cy="104179"/>
            </a:xfrm>
            <a:prstGeom prst="rect">
              <a:avLst/>
            </a:prstGeom>
          </p:spPr>
        </p:pic>
      </p:grpSp>
      <p:grpSp>
        <p:nvGrpSpPr>
          <p:cNvPr id="19" name="object 19"/>
          <p:cNvGrpSpPr>
            <a:grpSpLocks noGrp="1" noUngrp="1" noRot="1" noMove="1" noResize="1"/>
          </p:cNvGrpSpPr>
          <p:nvPr/>
        </p:nvGrpSpPr>
        <p:grpSpPr>
          <a:xfrm>
            <a:off x="868044" y="7737228"/>
            <a:ext cx="6226810" cy="250825"/>
            <a:chOff x="868044" y="7737228"/>
            <a:chExt cx="6226810" cy="250825"/>
          </a:xfrm>
        </p:grpSpPr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8044" y="7737228"/>
              <a:ext cx="6226619" cy="104783"/>
            </a:xfrm>
            <a:prstGeom prst="rect">
              <a:avLst/>
            </a:prstGeom>
          </p:spPr>
        </p:pic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08965" y="7882259"/>
              <a:ext cx="3793431" cy="105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Grp="1" noUngrp="1" noRot="1" noMove="1" noResize="1"/>
          </p:cNvGrpSpPr>
          <p:nvPr/>
        </p:nvGrpSpPr>
        <p:grpSpPr>
          <a:xfrm>
            <a:off x="565150" y="340995"/>
            <a:ext cx="7207250" cy="922019"/>
            <a:chOff x="565150" y="340995"/>
            <a:chExt cx="7207250" cy="922019"/>
          </a:xfrm>
        </p:grpSpPr>
        <p:pic>
          <p:nvPicPr>
            <p:cNvPr id="3" name="object 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0075" y="409575"/>
              <a:ext cx="507365" cy="722629"/>
            </a:xfrm>
            <a:prstGeom prst="rect">
              <a:avLst/>
            </a:prstGeom>
          </p:spPr>
        </p:pic>
        <p:sp>
          <p:nvSpPr>
            <p:cNvPr id="4" name="object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5150" y="680720"/>
              <a:ext cx="6819900" cy="379095"/>
            </a:xfrm>
            <a:custGeom>
              <a:avLst/>
              <a:gdLst/>
              <a:ahLst/>
              <a:cxnLst/>
              <a:rect l="l" t="t" r="r" b="b"/>
              <a:pathLst>
                <a:path w="6819900" h="379094">
                  <a:moveTo>
                    <a:pt x="6757034" y="0"/>
                  </a:moveTo>
                  <a:lnTo>
                    <a:pt x="63500" y="0"/>
                  </a:lnTo>
                  <a:lnTo>
                    <a:pt x="38734" y="5079"/>
                  </a:lnTo>
                  <a:lnTo>
                    <a:pt x="19050" y="18414"/>
                  </a:lnTo>
                  <a:lnTo>
                    <a:pt x="5079" y="38734"/>
                  </a:lnTo>
                  <a:lnTo>
                    <a:pt x="0" y="62864"/>
                  </a:lnTo>
                  <a:lnTo>
                    <a:pt x="0" y="316229"/>
                  </a:lnTo>
                  <a:lnTo>
                    <a:pt x="5079" y="340995"/>
                  </a:lnTo>
                  <a:lnTo>
                    <a:pt x="19050" y="360679"/>
                  </a:lnTo>
                  <a:lnTo>
                    <a:pt x="38734" y="374650"/>
                  </a:lnTo>
                  <a:lnTo>
                    <a:pt x="63500" y="379095"/>
                  </a:lnTo>
                  <a:lnTo>
                    <a:pt x="6757034" y="379095"/>
                  </a:lnTo>
                  <a:lnTo>
                    <a:pt x="6781800" y="374650"/>
                  </a:lnTo>
                  <a:lnTo>
                    <a:pt x="6801484" y="360679"/>
                  </a:lnTo>
                  <a:lnTo>
                    <a:pt x="6815455" y="340995"/>
                  </a:lnTo>
                  <a:lnTo>
                    <a:pt x="6819900" y="316229"/>
                  </a:lnTo>
                  <a:lnTo>
                    <a:pt x="6819900" y="62864"/>
                  </a:lnTo>
                  <a:lnTo>
                    <a:pt x="6815455" y="38734"/>
                  </a:lnTo>
                  <a:lnTo>
                    <a:pt x="6801484" y="18414"/>
                  </a:lnTo>
                  <a:lnTo>
                    <a:pt x="6781800" y="5079"/>
                  </a:lnTo>
                  <a:lnTo>
                    <a:pt x="6757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3929" y="340995"/>
              <a:ext cx="1728470" cy="9220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267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MEETING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>
            <a:grpSpLocks noGrp="1" noUngrp="1" noRot="1" noMove="1" noResize="1"/>
          </p:cNvGrpSpPr>
          <p:nvPr/>
        </p:nvGrpSpPr>
        <p:grpSpPr>
          <a:xfrm>
            <a:off x="687069" y="2171954"/>
            <a:ext cx="6402705" cy="6386195"/>
            <a:chOff x="687069" y="2171954"/>
            <a:chExt cx="6402705" cy="6386195"/>
          </a:xfrm>
        </p:grpSpPr>
        <p:sp>
          <p:nvSpPr>
            <p:cNvPr id="8" name="object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2171954"/>
              <a:ext cx="244475" cy="373380"/>
            </a:xfrm>
            <a:custGeom>
              <a:avLst/>
              <a:gdLst/>
              <a:ahLst/>
              <a:cxnLst/>
              <a:rect l="l" t="t" r="r" b="b"/>
              <a:pathLst>
                <a:path w="244475" h="373380">
                  <a:moveTo>
                    <a:pt x="244474" y="0"/>
                  </a:moveTo>
                  <a:lnTo>
                    <a:pt x="0" y="0"/>
                  </a:lnTo>
                  <a:lnTo>
                    <a:pt x="0" y="373379"/>
                  </a:lnTo>
                  <a:lnTo>
                    <a:pt x="244474" y="373379"/>
                  </a:lnTo>
                  <a:lnTo>
                    <a:pt x="244474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909" y="2171954"/>
              <a:ext cx="6158865" cy="373380"/>
            </a:xfrm>
            <a:custGeom>
              <a:avLst/>
              <a:gdLst/>
              <a:ahLst/>
              <a:cxnLst/>
              <a:rect l="l" t="t" r="r" b="b"/>
              <a:pathLst>
                <a:path w="6158865" h="373380">
                  <a:moveTo>
                    <a:pt x="6158865" y="0"/>
                  </a:moveTo>
                  <a:lnTo>
                    <a:pt x="0" y="0"/>
                  </a:lnTo>
                  <a:lnTo>
                    <a:pt x="0" y="373379"/>
                  </a:lnTo>
                  <a:lnTo>
                    <a:pt x="6158865" y="373379"/>
                  </a:lnTo>
                  <a:lnTo>
                    <a:pt x="615886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2537714"/>
              <a:ext cx="252095" cy="770255"/>
            </a:xfrm>
            <a:custGeom>
              <a:avLst/>
              <a:gdLst/>
              <a:ahLst/>
              <a:cxnLst/>
              <a:rect l="l" t="t" r="r" b="b"/>
              <a:pathLst>
                <a:path w="252094" h="770254">
                  <a:moveTo>
                    <a:pt x="252095" y="0"/>
                  </a:moveTo>
                  <a:lnTo>
                    <a:pt x="0" y="0"/>
                  </a:lnTo>
                  <a:lnTo>
                    <a:pt x="0" y="770254"/>
                  </a:lnTo>
                  <a:lnTo>
                    <a:pt x="252095" y="770254"/>
                  </a:lnTo>
                  <a:lnTo>
                    <a:pt x="252095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3299714"/>
              <a:ext cx="244475" cy="389255"/>
            </a:xfrm>
            <a:custGeom>
              <a:avLst/>
              <a:gdLst/>
              <a:ahLst/>
              <a:cxnLst/>
              <a:rect l="l" t="t" r="r" b="b"/>
              <a:pathLst>
                <a:path w="244475" h="389254">
                  <a:moveTo>
                    <a:pt x="244474" y="0"/>
                  </a:moveTo>
                  <a:lnTo>
                    <a:pt x="0" y="0"/>
                  </a:lnTo>
                  <a:lnTo>
                    <a:pt x="0" y="389254"/>
                  </a:lnTo>
                  <a:lnTo>
                    <a:pt x="244474" y="389254"/>
                  </a:lnTo>
                  <a:lnTo>
                    <a:pt x="24447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909" y="3299714"/>
              <a:ext cx="6158865" cy="389255"/>
            </a:xfrm>
            <a:custGeom>
              <a:avLst/>
              <a:gdLst/>
              <a:ahLst/>
              <a:cxnLst/>
              <a:rect l="l" t="t" r="r" b="b"/>
              <a:pathLst>
                <a:path w="6158865" h="389254">
                  <a:moveTo>
                    <a:pt x="6158865" y="0"/>
                  </a:moveTo>
                  <a:lnTo>
                    <a:pt x="0" y="0"/>
                  </a:lnTo>
                  <a:lnTo>
                    <a:pt x="0" y="389254"/>
                  </a:lnTo>
                  <a:lnTo>
                    <a:pt x="6158865" y="389254"/>
                  </a:lnTo>
                  <a:lnTo>
                    <a:pt x="615886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3681349"/>
              <a:ext cx="252095" cy="770255"/>
            </a:xfrm>
            <a:custGeom>
              <a:avLst/>
              <a:gdLst/>
              <a:ahLst/>
              <a:cxnLst/>
              <a:rect l="l" t="t" r="r" b="b"/>
              <a:pathLst>
                <a:path w="252094" h="770254">
                  <a:moveTo>
                    <a:pt x="252095" y="0"/>
                  </a:moveTo>
                  <a:lnTo>
                    <a:pt x="0" y="0"/>
                  </a:lnTo>
                  <a:lnTo>
                    <a:pt x="0" y="770254"/>
                  </a:lnTo>
                  <a:lnTo>
                    <a:pt x="252095" y="770254"/>
                  </a:lnTo>
                  <a:lnTo>
                    <a:pt x="2520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4443349"/>
              <a:ext cx="244475" cy="381000"/>
            </a:xfrm>
            <a:custGeom>
              <a:avLst/>
              <a:gdLst/>
              <a:ahLst/>
              <a:cxnLst/>
              <a:rect l="l" t="t" r="r" b="b"/>
              <a:pathLst>
                <a:path w="244475" h="381000">
                  <a:moveTo>
                    <a:pt x="244474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44474" y="381000"/>
                  </a:lnTo>
                  <a:lnTo>
                    <a:pt x="244474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909" y="4443349"/>
              <a:ext cx="6158865" cy="381000"/>
            </a:xfrm>
            <a:custGeom>
              <a:avLst/>
              <a:gdLst/>
              <a:ahLst/>
              <a:cxnLst/>
              <a:rect l="l" t="t" r="r" b="b"/>
              <a:pathLst>
                <a:path w="6158865" h="381000">
                  <a:moveTo>
                    <a:pt x="6158865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6158865" y="381000"/>
                  </a:lnTo>
                  <a:lnTo>
                    <a:pt x="615886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4816729"/>
              <a:ext cx="252095" cy="1722120"/>
            </a:xfrm>
            <a:custGeom>
              <a:avLst/>
              <a:gdLst/>
              <a:ahLst/>
              <a:cxnLst/>
              <a:rect l="l" t="t" r="r" b="b"/>
              <a:pathLst>
                <a:path w="252094" h="1722120">
                  <a:moveTo>
                    <a:pt x="252095" y="0"/>
                  </a:moveTo>
                  <a:lnTo>
                    <a:pt x="0" y="0"/>
                  </a:lnTo>
                  <a:lnTo>
                    <a:pt x="0" y="1722120"/>
                  </a:lnTo>
                  <a:lnTo>
                    <a:pt x="252095" y="1722120"/>
                  </a:lnTo>
                  <a:lnTo>
                    <a:pt x="252095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7069" y="6530594"/>
              <a:ext cx="244475" cy="2027555"/>
            </a:xfrm>
            <a:custGeom>
              <a:avLst/>
              <a:gdLst/>
              <a:ahLst/>
              <a:cxnLst/>
              <a:rect l="l" t="t" r="r" b="b"/>
              <a:pathLst>
                <a:path w="244475" h="2027554">
                  <a:moveTo>
                    <a:pt x="244474" y="0"/>
                  </a:moveTo>
                  <a:lnTo>
                    <a:pt x="0" y="0"/>
                  </a:lnTo>
                  <a:lnTo>
                    <a:pt x="0" y="2027554"/>
                  </a:lnTo>
                  <a:lnTo>
                    <a:pt x="244474" y="2027554"/>
                  </a:lnTo>
                  <a:lnTo>
                    <a:pt x="2444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0909" y="6530594"/>
              <a:ext cx="6158865" cy="2027555"/>
            </a:xfrm>
            <a:custGeom>
              <a:avLst/>
              <a:gdLst/>
              <a:ahLst/>
              <a:cxnLst/>
              <a:rect l="l" t="t" r="r" b="b"/>
              <a:pathLst>
                <a:path w="6158865" h="2027554">
                  <a:moveTo>
                    <a:pt x="6158865" y="0"/>
                  </a:moveTo>
                  <a:lnTo>
                    <a:pt x="0" y="0"/>
                  </a:lnTo>
                  <a:lnTo>
                    <a:pt x="0" y="2027554"/>
                  </a:lnTo>
                  <a:lnTo>
                    <a:pt x="6158865" y="2027554"/>
                  </a:lnTo>
                  <a:lnTo>
                    <a:pt x="6158865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549" y="2189099"/>
              <a:ext cx="213994" cy="974090"/>
            </a:xfrm>
            <a:prstGeom prst="rect">
              <a:avLst/>
            </a:prstGeom>
          </p:spPr>
        </p:pic>
        <p:pic>
          <p:nvPicPr>
            <p:cNvPr id="20" name="object 2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549" y="4707508"/>
              <a:ext cx="213994" cy="1465580"/>
            </a:xfrm>
            <a:prstGeom prst="rect">
              <a:avLst/>
            </a:prstGeom>
          </p:spPr>
        </p:pic>
        <p:pic>
          <p:nvPicPr>
            <p:cNvPr id="21" name="object 21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549" y="7194169"/>
              <a:ext cx="213994" cy="594994"/>
            </a:xfrm>
            <a:prstGeom prst="rect">
              <a:avLst/>
            </a:prstGeom>
          </p:spPr>
        </p:pic>
        <p:pic>
          <p:nvPicPr>
            <p:cNvPr id="22" name="object 2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549" y="3576574"/>
              <a:ext cx="213994" cy="485775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1554607"/>
            <a:ext cx="608711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This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page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contains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recap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MITs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greatest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strengths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opportunities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well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training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that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25" dirty="0">
                <a:latin typeface="Calibri"/>
                <a:cs typeface="Calibri"/>
              </a:rPr>
              <a:t>be </a:t>
            </a:r>
            <a:r>
              <a:rPr sz="1100" dirty="0">
                <a:latin typeface="Calibri"/>
                <a:cs typeface="Calibri"/>
              </a:rPr>
              <a:t>needed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their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home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Restaurant.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9782" y="2252598"/>
            <a:ext cx="6711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STRENGTHS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8070" y="2252598"/>
            <a:ext cx="6927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COMMENTS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2623" y="3390138"/>
            <a:ext cx="91440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OPPORTUNITIES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8070" y="3390138"/>
            <a:ext cx="6927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COMMENTS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05838" y="4533392"/>
            <a:ext cx="130175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dirty="0">
                <a:latin typeface="Calibri"/>
                <a:cs typeface="Calibri"/>
              </a:rPr>
              <a:t>HOME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STORE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TRAINING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8070" y="4533391"/>
            <a:ext cx="69278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COMMENTS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1795" y="8682634"/>
            <a:ext cx="6188279" cy="848994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b="1" dirty="0">
                <a:latin typeface="Calibri"/>
                <a:cs typeface="Calibri"/>
              </a:rPr>
              <a:t>MIT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Signature:</a:t>
            </a:r>
            <a:r>
              <a:rPr lang="en-US" sz="1800" b="1" spc="-10" dirty="0">
                <a:latin typeface="Calibri"/>
                <a:cs typeface="Calibri"/>
              </a:rPr>
              <a:t>                                        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b="1" dirty="0">
                <a:latin typeface="Calibri"/>
                <a:cs typeface="Calibri"/>
              </a:rPr>
              <a:t>TRAINING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MGR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Signature:</a:t>
            </a:r>
            <a:r>
              <a:rPr lang="en-US" sz="1800" b="1" spc="-10" dirty="0">
                <a:latin typeface="Calibri"/>
                <a:cs typeface="Calibri"/>
              </a:rPr>
              <a:t>                                                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31" name="object 3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1803" y="1343704"/>
            <a:ext cx="1826737" cy="18788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80073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72399" cy="8280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7772399" cy="100583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259" y="8496300"/>
              <a:ext cx="7436484" cy="11195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2045" y="12064"/>
              <a:ext cx="2484754" cy="14935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1134" y="454659"/>
              <a:ext cx="1921510" cy="36957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87476" y="8627770"/>
            <a:ext cx="672210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i="1" spc="-380" dirty="0">
                <a:solidFill>
                  <a:srgbClr val="C00000"/>
                </a:solidFill>
                <a:latin typeface="Cambria"/>
                <a:cs typeface="Cambria"/>
              </a:rPr>
              <a:t>Welcome</a:t>
            </a:r>
            <a:r>
              <a:rPr sz="4000" i="1" spc="12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4000" i="1" spc="-285" dirty="0">
                <a:solidFill>
                  <a:srgbClr val="C00000"/>
                </a:solidFill>
                <a:latin typeface="Cambria"/>
                <a:cs typeface="Cambria"/>
              </a:rPr>
              <a:t>to</a:t>
            </a:r>
            <a:r>
              <a:rPr sz="4000" i="1" spc="15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4000" i="1" spc="-305" dirty="0">
                <a:solidFill>
                  <a:srgbClr val="C00000"/>
                </a:solidFill>
                <a:latin typeface="Cambria"/>
                <a:cs typeface="Cambria"/>
              </a:rPr>
              <a:t>the</a:t>
            </a:r>
            <a:r>
              <a:rPr sz="4000" i="1" spc="17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4000" i="1" spc="-325" dirty="0">
                <a:solidFill>
                  <a:srgbClr val="C00000"/>
                </a:solidFill>
                <a:latin typeface="Cambria"/>
                <a:cs typeface="Cambria"/>
              </a:rPr>
              <a:t>Leadership</a:t>
            </a:r>
            <a:r>
              <a:rPr sz="4000" i="1" spc="18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4000" i="1" spc="-385" dirty="0">
                <a:solidFill>
                  <a:srgbClr val="C00000"/>
                </a:solidFill>
                <a:latin typeface="Cambria"/>
                <a:cs typeface="Cambria"/>
              </a:rPr>
              <a:t>Team!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6" y="1317277"/>
            <a:ext cx="1505688" cy="1564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4156" y="2636900"/>
            <a:ext cx="62103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18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Introduce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yourself</a:t>
            </a:r>
            <a:r>
              <a:rPr sz="1100" spc="2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know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beverage.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Enter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Brink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POS.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Ask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last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4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social.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Staff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–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Employees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–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New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Employee.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4156" y="3603497"/>
            <a:ext cx="6518909" cy="37547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indent="-17018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Add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R365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(See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R365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Tutorial)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Have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check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email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text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temporary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password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login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account.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Go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through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R365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app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explaining the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following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Dashboard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Page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importance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announcements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where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find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them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How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view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schedule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putting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emphasis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weeks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Thurs-Wed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Mon-</a:t>
            </a:r>
            <a:r>
              <a:rPr sz="1100" spc="-20" dirty="0">
                <a:latin typeface="Arial"/>
                <a:cs typeface="Arial"/>
              </a:rPr>
              <a:t>Sun.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Show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how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restaurant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schedule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everyone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scheduled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that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day.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Show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how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update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availability.</a:t>
            </a:r>
            <a:endParaRPr sz="1100">
              <a:latin typeface="Arial"/>
              <a:cs typeface="Arial"/>
            </a:endParaRPr>
          </a:p>
          <a:p>
            <a:pPr marL="639445" marR="108585" lvl="1" indent="-170180">
              <a:lnSpc>
                <a:spcPct val="99400"/>
              </a:lnSpc>
              <a:spcBef>
                <a:spcPts val="10"/>
              </a:spcBef>
              <a:buFont typeface="Wingdings"/>
              <a:buChar char=""/>
              <a:tabLst>
                <a:tab pos="640715" algn="l"/>
              </a:tabLst>
            </a:pPr>
            <a:r>
              <a:rPr sz="1100" dirty="0">
                <a:latin typeface="Arial"/>
                <a:cs typeface="Arial"/>
              </a:rPr>
              <a:t>Show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how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request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time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off.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When showing</a:t>
            </a:r>
            <a:r>
              <a:rPr sz="1100" i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them</a:t>
            </a:r>
            <a:r>
              <a:rPr sz="1100" i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how</a:t>
            </a:r>
            <a:r>
              <a:rPr sz="1100" i="1" spc="-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request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off</a:t>
            </a:r>
            <a:r>
              <a:rPr sz="1100" i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make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sure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to 	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explain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if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they</a:t>
            </a:r>
            <a:r>
              <a:rPr sz="1100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only</a:t>
            </a:r>
            <a:r>
              <a:rPr sz="1100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need</a:t>
            </a:r>
            <a:r>
              <a:rPr sz="1100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part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of the</a:t>
            </a:r>
            <a:r>
              <a:rPr sz="1100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day</a:t>
            </a:r>
            <a:r>
              <a:rPr sz="1100" i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off,</a:t>
            </a:r>
            <a:r>
              <a:rPr sz="1100" i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they</a:t>
            </a:r>
            <a:r>
              <a:rPr sz="1100" i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can</a:t>
            </a:r>
            <a:r>
              <a:rPr sz="1100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that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1100" i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don't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only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need</a:t>
            </a:r>
            <a:r>
              <a:rPr sz="1100" i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to take 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the 	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whole</a:t>
            </a:r>
            <a:r>
              <a:rPr sz="1100" i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day</a:t>
            </a:r>
            <a:r>
              <a:rPr sz="1100" i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C00000"/>
                </a:solidFill>
                <a:latin typeface="Arial"/>
                <a:cs typeface="Arial"/>
              </a:rPr>
              <a:t>off</a:t>
            </a:r>
            <a:r>
              <a:rPr sz="1100" i="1" dirty="0">
                <a:latin typeface="Arial"/>
                <a:cs typeface="Arial"/>
              </a:rPr>
              <a:t>.</a:t>
            </a:r>
            <a:r>
              <a:rPr sz="1100" i="1" spc="-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You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also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submit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practice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real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something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coming 	</a:t>
            </a:r>
            <a:r>
              <a:rPr sz="1100" spc="-25" dirty="0">
                <a:latin typeface="Arial"/>
                <a:cs typeface="Arial"/>
              </a:rPr>
              <a:t>up.</a:t>
            </a: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50"/>
              </a:spcBef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ts val="131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Use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Onboarding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Packet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spc="-20" dirty="0">
                <a:latin typeface="Arial"/>
                <a:cs typeface="Arial"/>
              </a:rPr>
              <a:t>2023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ts val="131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Have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email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get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Initial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Paylocity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Password</a:t>
            </a:r>
            <a:r>
              <a:rPr sz="1100" spc="-1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640080" lvl="1" indent="-170180">
              <a:lnSpc>
                <a:spcPct val="100000"/>
              </a:lnSpc>
              <a:buFont typeface="Wingdings"/>
              <a:buChar char=""/>
              <a:tabLst>
                <a:tab pos="640080" algn="l"/>
              </a:tabLst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company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code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11256</a:t>
            </a:r>
            <a:endParaRPr sz="1100">
              <a:latin typeface="Arial"/>
              <a:cs typeface="Arial"/>
            </a:endParaRPr>
          </a:p>
          <a:p>
            <a:pPr marL="639445" marR="5080" lvl="1" indent="-170180">
              <a:lnSpc>
                <a:spcPct val="100000"/>
              </a:lnSpc>
              <a:buFont typeface="Wingdings"/>
              <a:buChar char=""/>
              <a:tabLst>
                <a:tab pos="640715" algn="l"/>
              </a:tabLst>
            </a:pPr>
            <a:r>
              <a:rPr sz="1100" dirty="0">
                <a:latin typeface="Arial"/>
                <a:cs typeface="Arial"/>
              </a:rPr>
              <a:t>Their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username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first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letters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first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last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name.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Example:</a:t>
            </a:r>
            <a:r>
              <a:rPr sz="11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John</a:t>
            </a:r>
            <a:r>
              <a:rPr sz="11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C00000"/>
                </a:solidFill>
                <a:latin typeface="Arial"/>
                <a:cs typeface="Arial"/>
              </a:rPr>
              <a:t>Doe 	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would</a:t>
            </a:r>
            <a:r>
              <a:rPr sz="11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be</a:t>
            </a:r>
            <a:r>
              <a:rPr sz="11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latin typeface="Arial"/>
                <a:cs typeface="Arial"/>
              </a:rPr>
              <a:t>jodoe</a:t>
            </a:r>
            <a:r>
              <a:rPr sz="1100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sz="1100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If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someone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else already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has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that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username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Theresa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will</a:t>
            </a:r>
            <a:r>
              <a:rPr sz="1100" i="1" spc="-2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tell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you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what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25" dirty="0">
                <a:latin typeface="Arial"/>
                <a:cs typeface="Arial"/>
              </a:rPr>
              <a:t>the 	</a:t>
            </a:r>
            <a:r>
              <a:rPr sz="1100" i="1" dirty="0">
                <a:latin typeface="Arial"/>
                <a:cs typeface="Arial"/>
              </a:rPr>
              <a:t>different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one </a:t>
            </a:r>
            <a:r>
              <a:rPr sz="1100" i="1" spc="-10" dirty="0">
                <a:latin typeface="Arial"/>
                <a:cs typeface="Arial"/>
              </a:rPr>
              <a:t>will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spc="-25" dirty="0">
                <a:latin typeface="Arial"/>
                <a:cs typeface="Arial"/>
              </a:rPr>
              <a:t>be.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9645" y="7353884"/>
            <a:ext cx="2174875" cy="16192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5"/>
              </a:lnSpc>
            </a:pPr>
            <a:r>
              <a:rPr sz="1100" b="1" dirty="0">
                <a:latin typeface="Arial"/>
                <a:cs typeface="Arial"/>
              </a:rPr>
              <a:t>They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will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need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their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forms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25" dirty="0">
                <a:latin typeface="Arial"/>
                <a:cs typeface="Arial"/>
              </a:rPr>
              <a:t>ID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4156" y="7332344"/>
            <a:ext cx="239649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18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Next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fill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I-9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Verification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form.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Enter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Direct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Deposit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Arial"/>
                <a:cs typeface="Arial"/>
              </a:rPr>
              <a:t>Emergency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Contact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Enter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Home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Contact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dirty="0">
                <a:latin typeface="Arial"/>
                <a:cs typeface="Arial"/>
              </a:rPr>
              <a:t>Complete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Tax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Forms.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spc="-10" dirty="0">
                <a:latin typeface="Arial"/>
                <a:cs typeface="Arial"/>
              </a:rPr>
              <a:t>Complete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policy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Signatures.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3099" y="1978464"/>
            <a:ext cx="4435208" cy="110665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687" y="2507279"/>
            <a:ext cx="1246829" cy="112150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668" y="6200820"/>
            <a:ext cx="2634806" cy="112150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560" y="3475527"/>
            <a:ext cx="2562024" cy="112150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667" y="3993052"/>
            <a:ext cx="1674065" cy="112150"/>
          </a:xfrm>
          <a:prstGeom prst="rect">
            <a:avLst/>
          </a:prstGeom>
        </p:spPr>
      </p:pic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7064375" y="9577222"/>
            <a:ext cx="509270" cy="183515"/>
            <a:chOff x="7064375" y="9577222"/>
            <a:chExt cx="509270" cy="183515"/>
          </a:xfrm>
        </p:grpSpPr>
        <p:pic>
          <p:nvPicPr>
            <p:cNvPr id="14" name="object 1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66280" y="9611512"/>
              <a:ext cx="410209" cy="123190"/>
            </a:xfrm>
            <a:prstGeom prst="rect">
              <a:avLst/>
            </a:prstGeom>
          </p:spPr>
        </p:pic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4375" y="9577222"/>
              <a:ext cx="509270" cy="1835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986" y="1317277"/>
            <a:ext cx="1505688" cy="1564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4260" y="719073"/>
            <a:ext cx="151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WEEK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2429636"/>
            <a:ext cx="6443345" cy="3587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latin typeface="Arial"/>
                <a:cs typeface="Arial"/>
              </a:rPr>
              <a:t>A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packets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copies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sent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team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member’s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email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look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at </a:t>
            </a:r>
            <a:r>
              <a:rPr sz="1100" dirty="0">
                <a:latin typeface="Arial"/>
                <a:cs typeface="Arial"/>
              </a:rPr>
              <a:t>whenever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would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like,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however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very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important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over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following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during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process.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2878303"/>
            <a:ext cx="2204085" cy="197421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50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Teamwork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409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Smart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Start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Card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Fraternization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Professionalism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dirty="0">
                <a:latin typeface="Arial"/>
                <a:cs typeface="Arial"/>
              </a:rPr>
              <a:t>Uniforms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Appearance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dirty="0">
                <a:latin typeface="Arial"/>
                <a:cs typeface="Arial"/>
              </a:rPr>
              <a:t>Hair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Personal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Appearance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dirty="0">
                <a:latin typeface="Arial"/>
                <a:cs typeface="Arial"/>
              </a:rPr>
              <a:t>Parking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Transportation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Management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Team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Scheduling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spc="-10" dirty="0">
                <a:latin typeface="Arial"/>
                <a:cs typeface="Arial"/>
              </a:rPr>
              <a:t>Counterfeit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Money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Procedures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b="1" dirty="0">
                <a:latin typeface="Arial"/>
                <a:cs typeface="Arial"/>
              </a:rPr>
              <a:t>Force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for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Good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Fundraising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95066" y="2941700"/>
            <a:ext cx="3124835" cy="170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18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Tardiness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Absenteeism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Break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Policy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spc="-10" dirty="0">
                <a:latin typeface="Arial"/>
                <a:cs typeface="Arial"/>
              </a:rPr>
              <a:t>Smoking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Policy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Age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Restrictions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If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it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applies</a:t>
            </a:r>
            <a:r>
              <a:rPr sz="1100" i="1" spc="-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to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spc="-20" dirty="0">
                <a:latin typeface="Arial"/>
                <a:cs typeface="Arial"/>
              </a:rPr>
              <a:t>them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Payday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give</a:t>
            </a:r>
            <a:r>
              <a:rPr sz="1100" i="1" spc="-10" dirty="0">
                <a:latin typeface="Arial"/>
                <a:cs typeface="Arial"/>
              </a:rPr>
              <a:t> them</a:t>
            </a:r>
            <a:r>
              <a:rPr sz="1100" i="1" spc="-7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a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copy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the</a:t>
            </a:r>
            <a:r>
              <a:rPr sz="1100" i="1" spc="-4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Pay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spc="-10" dirty="0">
                <a:latin typeface="Arial"/>
                <a:cs typeface="Arial"/>
              </a:rPr>
              <a:t>Schedule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Meals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Discount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Policy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spc="-10" dirty="0">
                <a:latin typeface="Arial"/>
                <a:cs typeface="Arial"/>
              </a:rPr>
              <a:t>General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Workplace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Behavior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Policy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spc="-10" dirty="0">
                <a:latin typeface="Arial"/>
                <a:cs typeface="Arial"/>
              </a:rPr>
              <a:t>Harassment/Discrimination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Cell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Phones</a:t>
            </a:r>
            <a:endParaRPr sz="1100">
              <a:latin typeface="Arial"/>
              <a:cs typeface="Arial"/>
            </a:endParaRPr>
          </a:p>
          <a:p>
            <a:pPr marL="182880" indent="-17018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2880" algn="l"/>
              </a:tabLst>
            </a:pPr>
            <a:r>
              <a:rPr sz="1100" b="1" dirty="0">
                <a:latin typeface="Arial"/>
                <a:cs typeface="Arial"/>
              </a:rPr>
              <a:t>Scam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Call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Procedures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5972" y="5344413"/>
            <a:ext cx="6887845" cy="2940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Create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scoop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account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(See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Scoop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Tutorial)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Send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Welcome</a:t>
            </a:r>
            <a:r>
              <a:rPr sz="1100" i="1" spc="-50" dirty="0">
                <a:latin typeface="Arial"/>
                <a:cs typeface="Arial"/>
              </a:rPr>
              <a:t> </a:t>
            </a:r>
            <a:r>
              <a:rPr sz="1100" i="1" spc="-20" dirty="0">
                <a:latin typeface="Arial"/>
                <a:cs typeface="Arial"/>
              </a:rPr>
              <a:t>Email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Create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enter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schedule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R365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Provide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polos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(if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shipment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has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arrived)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  <a:buFont typeface="Wingdings"/>
              <a:buChar char=""/>
            </a:pP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ts val="131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Create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personalized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Freddy’s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email.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Example: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John</a:t>
            </a:r>
            <a:r>
              <a:rPr sz="1100" b="1" i="1" spc="-5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Doe</a:t>
            </a:r>
            <a:r>
              <a:rPr sz="1100" b="1" i="1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would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be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  <a:hlinkClick r:id="rId3"/>
              </a:rPr>
              <a:t>Jdoe.ffcsb@gmail.com</a:t>
            </a:r>
            <a:endParaRPr sz="1100">
              <a:latin typeface="Arial"/>
              <a:cs typeface="Arial"/>
            </a:endParaRPr>
          </a:p>
          <a:p>
            <a:pPr marL="184785" marR="5080" indent="-172720">
              <a:lnSpc>
                <a:spcPts val="1270"/>
              </a:lnSpc>
              <a:spcBef>
                <a:spcPts val="75"/>
              </a:spcBef>
              <a:buFont typeface="Wingdings"/>
              <a:buChar char=""/>
              <a:tabLst>
                <a:tab pos="186055" algn="l"/>
              </a:tabLst>
            </a:pPr>
            <a:r>
              <a:rPr sz="1100" dirty="0">
                <a:latin typeface="Arial"/>
                <a:cs typeface="Arial"/>
              </a:rPr>
              <a:t>Send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Systems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request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Google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Form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managerial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access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R365,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Teams,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Brink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Etc.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(use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email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created 	</a:t>
            </a:r>
            <a:r>
              <a:rPr sz="1100" b="1" i="1" dirty="0">
                <a:latin typeface="Arial"/>
                <a:cs typeface="Arial"/>
              </a:rPr>
              <a:t>from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spc="-10" dirty="0">
                <a:latin typeface="Arial"/>
                <a:cs typeface="Arial"/>
              </a:rPr>
              <a:t>above)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ts val="1265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Conduct</a:t>
            </a:r>
            <a:r>
              <a:rPr sz="1100" spc="-10" dirty="0">
                <a:latin typeface="Arial"/>
                <a:cs typeface="Arial"/>
              </a:rPr>
              <a:t> Restaurant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Tour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Verify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hotel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(if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applicable)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Train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MLY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Hotel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Request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Form</a:t>
            </a:r>
            <a:endParaRPr sz="1100">
              <a:latin typeface="Arial"/>
              <a:cs typeface="Arial"/>
            </a:endParaRPr>
          </a:p>
          <a:p>
            <a:pPr marL="184785" marR="838835" indent="-172720">
              <a:lnSpc>
                <a:spcPct val="100000"/>
              </a:lnSpc>
              <a:buFont typeface="Wingdings"/>
              <a:buChar char=""/>
              <a:tabLst>
                <a:tab pos="186055" algn="l"/>
              </a:tabLst>
            </a:pPr>
            <a:r>
              <a:rPr sz="1100" dirty="0">
                <a:latin typeface="Arial"/>
                <a:cs typeface="Arial"/>
              </a:rPr>
              <a:t>Make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their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uniforms,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all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documents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know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view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their 	</a:t>
            </a:r>
            <a:r>
              <a:rPr sz="1100" dirty="0">
                <a:latin typeface="Arial"/>
                <a:cs typeface="Arial"/>
              </a:rPr>
              <a:t>schedule,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don't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questions.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ts val="1295"/>
              </a:lnSpc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Verify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have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contact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information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for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Restaurant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Restaurant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Managers.</a:t>
            </a:r>
            <a:endParaRPr sz="11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remaining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portion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shift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should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spent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MOD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lobby.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8" name="object 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3100" y="1686257"/>
            <a:ext cx="4444598" cy="111830"/>
          </a:xfrm>
          <a:prstGeom prst="rect">
            <a:avLst/>
          </a:prstGeom>
        </p:spPr>
      </p:pic>
      <p:pic>
        <p:nvPicPr>
          <p:cNvPr id="9" name="object 9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164" y="5216570"/>
            <a:ext cx="960562" cy="112150"/>
          </a:xfrm>
          <a:prstGeom prst="rect">
            <a:avLst/>
          </a:prstGeom>
        </p:spPr>
      </p:pic>
      <p:pic>
        <p:nvPicPr>
          <p:cNvPr id="10" name="object 10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376" y="2299253"/>
            <a:ext cx="4246144" cy="112150"/>
          </a:xfrm>
          <a:prstGeom prst="rect">
            <a:avLst/>
          </a:prstGeom>
        </p:spPr>
      </p:pic>
      <p:pic>
        <p:nvPicPr>
          <p:cNvPr id="11" name="object 11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1799" y="5913800"/>
            <a:ext cx="3055932" cy="112150"/>
          </a:xfrm>
          <a:prstGeom prst="rect">
            <a:avLst/>
          </a:prstGeom>
        </p:spPr>
      </p:pic>
      <p:pic>
        <p:nvPicPr>
          <p:cNvPr id="12" name="object 1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1805" y="6464980"/>
            <a:ext cx="2262678" cy="112150"/>
          </a:xfrm>
          <a:prstGeom prst="rect">
            <a:avLst/>
          </a:prstGeom>
        </p:spPr>
      </p:pic>
      <p:grpSp>
        <p:nvGrpSpPr>
          <p:cNvPr id="13" name="object 13"/>
          <p:cNvGrpSpPr>
            <a:grpSpLocks noGrp="1" noUngrp="1" noRot="1" noMove="1" noResize="1"/>
          </p:cNvGrpSpPr>
          <p:nvPr/>
        </p:nvGrpSpPr>
        <p:grpSpPr>
          <a:xfrm>
            <a:off x="540702" y="8382952"/>
            <a:ext cx="6593840" cy="1463040"/>
            <a:chOff x="540702" y="8382952"/>
            <a:chExt cx="6593840" cy="1463040"/>
          </a:xfrm>
        </p:grpSpPr>
        <p:sp>
          <p:nvSpPr>
            <p:cNvPr id="14" name="object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4990" y="8397240"/>
              <a:ext cx="6565265" cy="1434465"/>
            </a:xfrm>
            <a:custGeom>
              <a:avLst/>
              <a:gdLst/>
              <a:ahLst/>
              <a:cxnLst/>
              <a:rect l="l" t="t" r="r" b="b"/>
              <a:pathLst>
                <a:path w="6565265" h="1434465">
                  <a:moveTo>
                    <a:pt x="0" y="239394"/>
                  </a:moveTo>
                  <a:lnTo>
                    <a:pt x="4444" y="191134"/>
                  </a:lnTo>
                  <a:lnTo>
                    <a:pt x="18414" y="146049"/>
                  </a:lnTo>
                  <a:lnTo>
                    <a:pt x="40639" y="105409"/>
                  </a:lnTo>
                  <a:lnTo>
                    <a:pt x="69850" y="69849"/>
                  </a:lnTo>
                  <a:lnTo>
                    <a:pt x="105409" y="40639"/>
                  </a:lnTo>
                  <a:lnTo>
                    <a:pt x="145414" y="19049"/>
                  </a:lnTo>
                  <a:lnTo>
                    <a:pt x="190500" y="5079"/>
                  </a:lnTo>
                  <a:lnTo>
                    <a:pt x="238759" y="0"/>
                  </a:lnTo>
                  <a:lnTo>
                    <a:pt x="6325870" y="0"/>
                  </a:lnTo>
                  <a:lnTo>
                    <a:pt x="6374130" y="5079"/>
                  </a:lnTo>
                  <a:lnTo>
                    <a:pt x="6419215" y="19049"/>
                  </a:lnTo>
                  <a:lnTo>
                    <a:pt x="6459855" y="40639"/>
                  </a:lnTo>
                  <a:lnTo>
                    <a:pt x="6495415" y="69849"/>
                  </a:lnTo>
                  <a:lnTo>
                    <a:pt x="6523989" y="105409"/>
                  </a:lnTo>
                  <a:lnTo>
                    <a:pt x="6546214" y="146049"/>
                  </a:lnTo>
                  <a:lnTo>
                    <a:pt x="6560184" y="191134"/>
                  </a:lnTo>
                  <a:lnTo>
                    <a:pt x="6565264" y="239394"/>
                  </a:lnTo>
                  <a:lnTo>
                    <a:pt x="6565264" y="1195006"/>
                  </a:lnTo>
                  <a:lnTo>
                    <a:pt x="6560184" y="1243266"/>
                  </a:lnTo>
                  <a:lnTo>
                    <a:pt x="6546214" y="1288351"/>
                  </a:lnTo>
                  <a:lnTo>
                    <a:pt x="6523989" y="1328991"/>
                  </a:lnTo>
                  <a:lnTo>
                    <a:pt x="6495415" y="1363916"/>
                  </a:lnTo>
                  <a:lnTo>
                    <a:pt x="6459855" y="1393126"/>
                  </a:lnTo>
                  <a:lnTo>
                    <a:pt x="6419215" y="1415351"/>
                  </a:lnTo>
                  <a:lnTo>
                    <a:pt x="6374130" y="1429321"/>
                  </a:lnTo>
                  <a:lnTo>
                    <a:pt x="6325870" y="1434401"/>
                  </a:lnTo>
                  <a:lnTo>
                    <a:pt x="238759" y="1434401"/>
                  </a:lnTo>
                  <a:lnTo>
                    <a:pt x="190500" y="1429321"/>
                  </a:lnTo>
                  <a:lnTo>
                    <a:pt x="145414" y="1415351"/>
                  </a:lnTo>
                  <a:lnTo>
                    <a:pt x="105409" y="1393126"/>
                  </a:lnTo>
                  <a:lnTo>
                    <a:pt x="69850" y="1363916"/>
                  </a:lnTo>
                  <a:lnTo>
                    <a:pt x="40639" y="1328991"/>
                  </a:lnTo>
                  <a:lnTo>
                    <a:pt x="18414" y="1288351"/>
                  </a:lnTo>
                  <a:lnTo>
                    <a:pt x="4444" y="1243266"/>
                  </a:lnTo>
                  <a:lnTo>
                    <a:pt x="0" y="1195006"/>
                  </a:lnTo>
                  <a:lnTo>
                    <a:pt x="0" y="239394"/>
                  </a:lnTo>
                  <a:close/>
                </a:path>
              </a:pathLst>
            </a:custGeom>
            <a:ln w="28575">
              <a:solidFill>
                <a:srgbClr val="EB1B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0043" y="8550217"/>
              <a:ext cx="2843119" cy="112221"/>
            </a:xfrm>
            <a:prstGeom prst="rect">
              <a:avLst/>
            </a:prstGeom>
          </p:spPr>
        </p:pic>
        <p:pic>
          <p:nvPicPr>
            <p:cNvPr id="16" name="object 16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3865" y="8477186"/>
              <a:ext cx="1373505" cy="124713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26257" y="8667750"/>
            <a:ext cx="205232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0" i="1" spc="-10" dirty="0">
                <a:latin typeface="Calibri Light"/>
                <a:cs typeface="Calibri Light"/>
              </a:rPr>
              <a:t>To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be </a:t>
            </a:r>
            <a:r>
              <a:rPr sz="800" b="0" i="1" spc="-10" dirty="0">
                <a:latin typeface="Calibri Light"/>
                <a:cs typeface="Calibri Light"/>
              </a:rPr>
              <a:t>completed</a:t>
            </a:r>
            <a:r>
              <a:rPr sz="800" b="0" i="1" spc="-30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by the </a:t>
            </a:r>
            <a:r>
              <a:rPr sz="800" b="0" i="1" spc="-10" dirty="0">
                <a:latin typeface="Calibri Light"/>
                <a:cs typeface="Calibri Light"/>
              </a:rPr>
              <a:t>Training</a:t>
            </a:r>
            <a:r>
              <a:rPr sz="800" b="0" i="1" spc="-3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Manager</a:t>
            </a:r>
            <a:r>
              <a:rPr sz="800" b="0" i="1" spc="-45" dirty="0">
                <a:latin typeface="Calibri Light"/>
                <a:cs typeface="Calibri Light"/>
              </a:rPr>
              <a:t> </a:t>
            </a:r>
            <a:r>
              <a:rPr sz="800" b="0" i="1" dirty="0">
                <a:latin typeface="Calibri Light"/>
                <a:cs typeface="Calibri Light"/>
              </a:rPr>
              <a:t>or</a:t>
            </a:r>
            <a:r>
              <a:rPr sz="800" b="0" i="1" spc="5" dirty="0">
                <a:latin typeface="Calibri Light"/>
                <a:cs typeface="Calibri Light"/>
              </a:rPr>
              <a:t> </a:t>
            </a:r>
            <a:r>
              <a:rPr sz="800" b="0" i="1" spc="-25" dirty="0">
                <a:latin typeface="Calibri Light"/>
                <a:cs typeface="Calibri Light"/>
              </a:rPr>
              <a:t>MUM</a:t>
            </a:r>
            <a:endParaRPr sz="8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6076" y="8786571"/>
            <a:ext cx="3917315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spc="-10" dirty="0">
                <a:latin typeface="Calibri"/>
                <a:cs typeface="Calibri"/>
              </a:rPr>
              <a:t>Onboarding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Objectives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3)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MIT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Program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Introduction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(Page </a:t>
            </a:r>
            <a:r>
              <a:rPr sz="1200" spc="-25" dirty="0">
                <a:latin typeface="Calibri"/>
                <a:cs typeface="Calibri"/>
              </a:rPr>
              <a:t>5)</a:t>
            </a:r>
            <a:endParaRPr sz="1200">
              <a:latin typeface="Calibri"/>
              <a:cs typeface="Calibri"/>
            </a:endParaRPr>
          </a:p>
          <a:p>
            <a:pPr marL="186055" indent="-173355">
              <a:lnSpc>
                <a:spcPct val="100000"/>
              </a:lnSpc>
              <a:buFont typeface="Wingdings"/>
              <a:buChar char=""/>
              <a:tabLst>
                <a:tab pos="186055" algn="l"/>
              </a:tabLst>
            </a:pPr>
            <a:r>
              <a:rPr sz="1200" spc="-10" dirty="0">
                <a:latin typeface="Calibri"/>
                <a:cs typeface="Calibri"/>
              </a:rPr>
              <a:t>Required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reading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completed</a:t>
            </a:r>
            <a:endParaRPr sz="1200">
              <a:latin typeface="Calibri"/>
              <a:cs typeface="Calibri"/>
            </a:endParaRPr>
          </a:p>
          <a:p>
            <a:pPr marL="185420" indent="-172720">
              <a:lnSpc>
                <a:spcPct val="100000"/>
              </a:lnSpc>
              <a:spcBef>
                <a:spcPts val="25"/>
              </a:spcBef>
              <a:buFont typeface="Wingdings"/>
              <a:buChar char=""/>
              <a:tabLst>
                <a:tab pos="185420" algn="l"/>
              </a:tabLst>
            </a:pPr>
            <a:r>
              <a:rPr sz="1200" dirty="0">
                <a:latin typeface="Calibri"/>
                <a:cs typeface="Calibri"/>
              </a:rPr>
              <a:t>Request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Zenput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TEAMs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access from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Multi-</a:t>
            </a:r>
            <a:r>
              <a:rPr sz="1200" spc="-10" dirty="0">
                <a:latin typeface="Calibri"/>
                <a:cs typeface="Calibri"/>
              </a:rPr>
              <a:t>Unit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Manager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11568</Words>
  <Application>Microsoft Office PowerPoint</Application>
  <PresentationFormat>Custom</PresentationFormat>
  <Paragraphs>1407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Arial Black</vt:lpstr>
      <vt:lpstr>Calibri</vt:lpstr>
      <vt:lpstr>Calibri Light</vt:lpstr>
      <vt:lpstr>Cambria</vt:lpstr>
      <vt:lpstr>Symbol</vt:lpstr>
      <vt:lpstr>Tahoma</vt:lpstr>
      <vt:lpstr>Times New Roman</vt:lpstr>
      <vt:lpstr>Trebuchet MS</vt:lpstr>
      <vt:lpstr>Wingdings</vt:lpstr>
      <vt:lpstr>Office Theme</vt:lpstr>
      <vt:lpstr>LEADERSHIP TRAINING</vt:lpstr>
      <vt:lpstr>INSTRUCTIONS FOR BINDER ASSEMBLY</vt:lpstr>
      <vt:lpstr>INSTRUCTIONS FOR USE MLY DEVELOPMENT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POSITIONAL TRAINING</vt:lpstr>
      <vt:lpstr>SMART START CARD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MANAGERIAL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the Leadership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Hambleton</dc:creator>
  <cp:lastModifiedBy>Jason Mochal</cp:lastModifiedBy>
  <cp:revision>1</cp:revision>
  <dcterms:created xsi:type="dcterms:W3CDTF">2024-01-14T06:13:05Z</dcterms:created>
  <dcterms:modified xsi:type="dcterms:W3CDTF">2024-02-13T20:12:09Z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2024-01-13T00:00:00Z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2024-01-14T00:00:00Z</vt:filetime>
  </property>
  <property fmtid="{D5CDD505-2E9C-101B-9397-08002B2CF9AE}" pid="5" name="Producer">
    <vt:lpwstr>Microsoft® Word for Microsoft 365</vt:lpwstr>
  </property>
</Properties>
</file>